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1"/>
  </p:sldMasterIdLst>
  <p:notesMasterIdLst>
    <p:notesMasterId r:id="rId47"/>
  </p:notesMasterIdLst>
  <p:sldIdLst>
    <p:sldId id="324" r:id="rId2"/>
    <p:sldId id="260" r:id="rId3"/>
    <p:sldId id="279" r:id="rId4"/>
    <p:sldId id="286" r:id="rId5"/>
    <p:sldId id="282" r:id="rId6"/>
    <p:sldId id="283" r:id="rId7"/>
    <p:sldId id="284" r:id="rId8"/>
    <p:sldId id="287" r:id="rId9"/>
    <p:sldId id="288" r:id="rId10"/>
    <p:sldId id="275" r:id="rId11"/>
    <p:sldId id="295" r:id="rId12"/>
    <p:sldId id="276" r:id="rId13"/>
    <p:sldId id="277" r:id="rId14"/>
    <p:sldId id="289" r:id="rId15"/>
    <p:sldId id="290" r:id="rId16"/>
    <p:sldId id="317" r:id="rId17"/>
    <p:sldId id="291" r:id="rId18"/>
    <p:sldId id="292" r:id="rId19"/>
    <p:sldId id="316" r:id="rId20"/>
    <p:sldId id="293" r:id="rId21"/>
    <p:sldId id="294" r:id="rId22"/>
    <p:sldId id="314" r:id="rId23"/>
    <p:sldId id="315" r:id="rId24"/>
    <p:sldId id="299" r:id="rId25"/>
    <p:sldId id="296" r:id="rId26"/>
    <p:sldId id="297" r:id="rId27"/>
    <p:sldId id="300" r:id="rId28"/>
    <p:sldId id="312" r:id="rId29"/>
    <p:sldId id="321" r:id="rId30"/>
    <p:sldId id="322" r:id="rId31"/>
    <p:sldId id="323" r:id="rId32"/>
    <p:sldId id="301" r:id="rId33"/>
    <p:sldId id="302" r:id="rId34"/>
    <p:sldId id="303" r:id="rId35"/>
    <p:sldId id="304" r:id="rId36"/>
    <p:sldId id="305" r:id="rId37"/>
    <p:sldId id="320" r:id="rId38"/>
    <p:sldId id="306" r:id="rId39"/>
    <p:sldId id="311" r:id="rId40"/>
    <p:sldId id="318" r:id="rId41"/>
    <p:sldId id="319" r:id="rId42"/>
    <p:sldId id="307" r:id="rId43"/>
    <p:sldId id="308" r:id="rId44"/>
    <p:sldId id="309" r:id="rId45"/>
    <p:sldId id="310" r:id="rId46"/>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zione senza titolo" id="{6C5F7895-DB6D-46FD-BDE6-F90721F8E7AB}">
          <p14:sldIdLst>
            <p14:sldId id="324"/>
            <p14:sldId id="260"/>
            <p14:sldId id="279"/>
            <p14:sldId id="286"/>
            <p14:sldId id="282"/>
            <p14:sldId id="283"/>
            <p14:sldId id="284"/>
            <p14:sldId id="287"/>
            <p14:sldId id="288"/>
            <p14:sldId id="275"/>
            <p14:sldId id="295"/>
            <p14:sldId id="276"/>
            <p14:sldId id="277"/>
            <p14:sldId id="289"/>
            <p14:sldId id="290"/>
            <p14:sldId id="317"/>
            <p14:sldId id="291"/>
            <p14:sldId id="292"/>
            <p14:sldId id="316"/>
            <p14:sldId id="293"/>
            <p14:sldId id="294"/>
            <p14:sldId id="314"/>
            <p14:sldId id="315"/>
            <p14:sldId id="299"/>
            <p14:sldId id="296"/>
            <p14:sldId id="297"/>
            <p14:sldId id="300"/>
            <p14:sldId id="312"/>
            <p14:sldId id="321"/>
            <p14:sldId id="322"/>
            <p14:sldId id="323"/>
            <p14:sldId id="301"/>
            <p14:sldId id="302"/>
            <p14:sldId id="303"/>
            <p14:sldId id="304"/>
            <p14:sldId id="305"/>
            <p14:sldId id="320"/>
            <p14:sldId id="306"/>
            <p14:sldId id="311"/>
            <p14:sldId id="318"/>
            <p14:sldId id="319"/>
            <p14:sldId id="307"/>
            <p14:sldId id="308"/>
            <p14:sldId id="309"/>
            <p14:sldId id="310"/>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7" d="100"/>
          <a:sy n="107" d="100"/>
        </p:scale>
        <p:origin x="-1086"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diagrams/_rels/data14.xml.rels><?xml version="1.0" encoding="UTF-8" standalone="yes"?>
<Relationships xmlns="http://schemas.openxmlformats.org/package/2006/relationships"><Relationship Id="rId1" Type="http://schemas.openxmlformats.org/officeDocument/2006/relationships/image" Target="../media/image5.png"/></Relationships>
</file>

<file path=ppt/diagrams/_rels/data15.xml.rels><?xml version="1.0" encoding="UTF-8" standalone="yes"?>
<Relationships xmlns="http://schemas.openxmlformats.org/package/2006/relationships"><Relationship Id="rId1" Type="http://schemas.openxmlformats.org/officeDocument/2006/relationships/image" Target="../media/image11.png"/></Relationships>
</file>

<file path=ppt/diagrams/_rels/drawing14.xml.rels><?xml version="1.0" encoding="UTF-8" standalone="yes"?>
<Relationships xmlns="http://schemas.openxmlformats.org/package/2006/relationships"><Relationship Id="rId1" Type="http://schemas.openxmlformats.org/officeDocument/2006/relationships/image" Target="../media/image5.png"/></Relationships>
</file>

<file path=ppt/diagrams/_rels/drawing15.xml.rels><?xml version="1.0" encoding="UTF-8" standalone="yes"?>
<Relationships xmlns="http://schemas.openxmlformats.org/package/2006/relationships"><Relationship Id="rId1" Type="http://schemas.openxmlformats.org/officeDocument/2006/relationships/image" Target="../media/image11.pn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534DC42-13A5-4E86-882A-D0DAE2506BAB}" type="doc">
      <dgm:prSet loTypeId="urn:microsoft.com/office/officeart/2005/8/layout/hProcess9" loCatId="process" qsTypeId="urn:microsoft.com/office/officeart/2005/8/quickstyle/simple1" qsCatId="simple" csTypeId="urn:microsoft.com/office/officeart/2005/8/colors/colorful2" csCatId="colorful" phldr="1"/>
      <dgm:spPr/>
      <dgm:t>
        <a:bodyPr/>
        <a:lstStyle/>
        <a:p>
          <a:endParaRPr lang="it-IT"/>
        </a:p>
      </dgm:t>
    </dgm:pt>
    <dgm:pt modelId="{579091AB-218A-4D52-802A-2A2F1EE97DBE}">
      <dgm:prSet custT="1"/>
      <dgm:spPr/>
      <dgm:t>
        <a:bodyPr/>
        <a:lstStyle/>
        <a:p>
          <a:pPr rtl="0"/>
          <a:r>
            <a:rPr lang="it-IT" sz="2500" dirty="0" smtClean="0">
              <a:solidFill>
                <a:srgbClr val="00B0F0"/>
              </a:solidFill>
            </a:rPr>
            <a:t>Statuto unitario della filiazione</a:t>
          </a:r>
          <a:endParaRPr lang="it-IT" sz="2500" dirty="0">
            <a:solidFill>
              <a:srgbClr val="00B0F0"/>
            </a:solidFill>
          </a:endParaRPr>
        </a:p>
      </dgm:t>
    </dgm:pt>
    <dgm:pt modelId="{8A85B310-421F-4917-8E6D-3A89D1349DA0}" type="parTrans" cxnId="{225EA72C-94EA-4D55-8C25-561170250CD6}">
      <dgm:prSet/>
      <dgm:spPr/>
      <dgm:t>
        <a:bodyPr/>
        <a:lstStyle/>
        <a:p>
          <a:endParaRPr lang="it-IT"/>
        </a:p>
      </dgm:t>
    </dgm:pt>
    <dgm:pt modelId="{306F21EC-E59E-411C-A90A-320D11AC82F6}" type="sibTrans" cxnId="{225EA72C-94EA-4D55-8C25-561170250CD6}">
      <dgm:prSet/>
      <dgm:spPr/>
      <dgm:t>
        <a:bodyPr/>
        <a:lstStyle/>
        <a:p>
          <a:endParaRPr lang="it-IT"/>
        </a:p>
      </dgm:t>
    </dgm:pt>
    <dgm:pt modelId="{3B9817B5-4B3F-4315-A445-1F7C0CB8A7A5}">
      <dgm:prSet/>
      <dgm:spPr/>
      <dgm:t>
        <a:bodyPr/>
        <a:lstStyle/>
        <a:p>
          <a:pPr algn="just" rtl="0"/>
          <a:r>
            <a:rPr lang="it-IT" dirty="0" smtClean="0">
              <a:solidFill>
                <a:srgbClr val="002060"/>
              </a:solidFill>
            </a:rPr>
            <a:t>Art. 337 ter c.c. – regola generale </a:t>
          </a:r>
          <a:r>
            <a:rPr lang="it-IT" u="sng" dirty="0" smtClean="0">
              <a:solidFill>
                <a:srgbClr val="002060"/>
              </a:solidFill>
            </a:rPr>
            <a:t>affidamento condiviso</a:t>
          </a:r>
          <a:r>
            <a:rPr lang="it-IT" dirty="0" smtClean="0">
              <a:solidFill>
                <a:srgbClr val="002060"/>
              </a:solidFill>
            </a:rPr>
            <a:t> tempi di permanenza con ciascuno dei genitori</a:t>
          </a:r>
          <a:endParaRPr lang="it-IT" dirty="0">
            <a:solidFill>
              <a:srgbClr val="002060"/>
            </a:solidFill>
          </a:endParaRPr>
        </a:p>
      </dgm:t>
    </dgm:pt>
    <dgm:pt modelId="{D30A51EF-FFD3-4966-A281-12D1C30F5994}" type="parTrans" cxnId="{AAF86DD5-F911-4D56-B5D6-5B07E1942F43}">
      <dgm:prSet/>
      <dgm:spPr/>
      <dgm:t>
        <a:bodyPr/>
        <a:lstStyle/>
        <a:p>
          <a:endParaRPr lang="it-IT"/>
        </a:p>
      </dgm:t>
    </dgm:pt>
    <dgm:pt modelId="{4D40A591-5AEB-4DAC-B947-81865B6A8288}" type="sibTrans" cxnId="{AAF86DD5-F911-4D56-B5D6-5B07E1942F43}">
      <dgm:prSet/>
      <dgm:spPr/>
      <dgm:t>
        <a:bodyPr/>
        <a:lstStyle/>
        <a:p>
          <a:endParaRPr lang="it-IT"/>
        </a:p>
      </dgm:t>
    </dgm:pt>
    <dgm:pt modelId="{B36914EE-5955-4DAC-A4E7-D69966746DE8}">
      <dgm:prSet/>
      <dgm:spPr/>
      <dgm:t>
        <a:bodyPr/>
        <a:lstStyle/>
        <a:p>
          <a:pPr algn="just" rtl="0"/>
          <a:r>
            <a:rPr lang="it-IT" dirty="0" smtClean="0">
              <a:solidFill>
                <a:srgbClr val="FF0000"/>
              </a:solidFill>
            </a:rPr>
            <a:t>Mantenimento e gestione delle risorse economiche dei genitori funzionalizzato ai bisogni dei figli </a:t>
          </a:r>
          <a:endParaRPr lang="it-IT" dirty="0">
            <a:solidFill>
              <a:srgbClr val="FF0000"/>
            </a:solidFill>
          </a:endParaRPr>
        </a:p>
      </dgm:t>
    </dgm:pt>
    <dgm:pt modelId="{D2F2B914-D4C5-468A-96E4-7BB62E8B3A51}" type="parTrans" cxnId="{6E1F56F6-CC70-438D-9D66-994977702114}">
      <dgm:prSet/>
      <dgm:spPr/>
      <dgm:t>
        <a:bodyPr/>
        <a:lstStyle/>
        <a:p>
          <a:endParaRPr lang="it-IT"/>
        </a:p>
      </dgm:t>
    </dgm:pt>
    <dgm:pt modelId="{7FA06D38-D685-446B-BB3F-AA1AE132EE39}" type="sibTrans" cxnId="{6E1F56F6-CC70-438D-9D66-994977702114}">
      <dgm:prSet/>
      <dgm:spPr/>
      <dgm:t>
        <a:bodyPr/>
        <a:lstStyle/>
        <a:p>
          <a:endParaRPr lang="it-IT"/>
        </a:p>
      </dgm:t>
    </dgm:pt>
    <dgm:pt modelId="{0279F10F-A87D-4283-92ED-4394C641B8E9}" type="pres">
      <dgm:prSet presAssocID="{9534DC42-13A5-4E86-882A-D0DAE2506BAB}" presName="CompostProcess" presStyleCnt="0">
        <dgm:presLayoutVars>
          <dgm:dir/>
          <dgm:resizeHandles val="exact"/>
        </dgm:presLayoutVars>
      </dgm:prSet>
      <dgm:spPr/>
      <dgm:t>
        <a:bodyPr/>
        <a:lstStyle/>
        <a:p>
          <a:endParaRPr lang="it-IT"/>
        </a:p>
      </dgm:t>
    </dgm:pt>
    <dgm:pt modelId="{B868B0C4-DB0A-462A-9A33-213C7991B0FA}" type="pres">
      <dgm:prSet presAssocID="{9534DC42-13A5-4E86-882A-D0DAE2506BAB}" presName="arrow" presStyleLbl="bgShp" presStyleIdx="0" presStyleCnt="1"/>
      <dgm:spPr/>
    </dgm:pt>
    <dgm:pt modelId="{2283570D-4242-4D98-9AE4-6B735CB77A87}" type="pres">
      <dgm:prSet presAssocID="{9534DC42-13A5-4E86-882A-D0DAE2506BAB}" presName="linearProcess" presStyleCnt="0"/>
      <dgm:spPr/>
    </dgm:pt>
    <dgm:pt modelId="{BBD33910-1D5B-482A-8412-2DEB5A91BFBF}" type="pres">
      <dgm:prSet presAssocID="{579091AB-218A-4D52-802A-2A2F1EE97DBE}" presName="textNode" presStyleLbl="node1" presStyleIdx="0" presStyleCnt="3">
        <dgm:presLayoutVars>
          <dgm:bulletEnabled val="1"/>
        </dgm:presLayoutVars>
      </dgm:prSet>
      <dgm:spPr/>
      <dgm:t>
        <a:bodyPr/>
        <a:lstStyle/>
        <a:p>
          <a:endParaRPr lang="it-IT"/>
        </a:p>
      </dgm:t>
    </dgm:pt>
    <dgm:pt modelId="{70A2A03E-2457-4D73-8314-8792175A7535}" type="pres">
      <dgm:prSet presAssocID="{306F21EC-E59E-411C-A90A-320D11AC82F6}" presName="sibTrans" presStyleCnt="0"/>
      <dgm:spPr/>
    </dgm:pt>
    <dgm:pt modelId="{9B3380B7-0CF9-4A64-8A55-662F15C2833E}" type="pres">
      <dgm:prSet presAssocID="{3B9817B5-4B3F-4315-A445-1F7C0CB8A7A5}" presName="textNode" presStyleLbl="node1" presStyleIdx="1" presStyleCnt="3">
        <dgm:presLayoutVars>
          <dgm:bulletEnabled val="1"/>
        </dgm:presLayoutVars>
      </dgm:prSet>
      <dgm:spPr/>
      <dgm:t>
        <a:bodyPr/>
        <a:lstStyle/>
        <a:p>
          <a:endParaRPr lang="it-IT"/>
        </a:p>
      </dgm:t>
    </dgm:pt>
    <dgm:pt modelId="{901D410F-EA4B-4223-AD02-09DE508E12CB}" type="pres">
      <dgm:prSet presAssocID="{4D40A591-5AEB-4DAC-B947-81865B6A8288}" presName="sibTrans" presStyleCnt="0"/>
      <dgm:spPr/>
    </dgm:pt>
    <dgm:pt modelId="{22BB99E4-7362-4937-B69F-2E38E206188F}" type="pres">
      <dgm:prSet presAssocID="{B36914EE-5955-4DAC-A4E7-D69966746DE8}" presName="textNode" presStyleLbl="node1" presStyleIdx="2" presStyleCnt="3">
        <dgm:presLayoutVars>
          <dgm:bulletEnabled val="1"/>
        </dgm:presLayoutVars>
      </dgm:prSet>
      <dgm:spPr/>
      <dgm:t>
        <a:bodyPr/>
        <a:lstStyle/>
        <a:p>
          <a:endParaRPr lang="it-IT"/>
        </a:p>
      </dgm:t>
    </dgm:pt>
  </dgm:ptLst>
  <dgm:cxnLst>
    <dgm:cxn modelId="{DD9F2CEB-5C3E-4D78-B600-BB997A13D4E8}" type="presOf" srcId="{B36914EE-5955-4DAC-A4E7-D69966746DE8}" destId="{22BB99E4-7362-4937-B69F-2E38E206188F}" srcOrd="0" destOrd="0" presId="urn:microsoft.com/office/officeart/2005/8/layout/hProcess9"/>
    <dgm:cxn modelId="{225EA72C-94EA-4D55-8C25-561170250CD6}" srcId="{9534DC42-13A5-4E86-882A-D0DAE2506BAB}" destId="{579091AB-218A-4D52-802A-2A2F1EE97DBE}" srcOrd="0" destOrd="0" parTransId="{8A85B310-421F-4917-8E6D-3A89D1349DA0}" sibTransId="{306F21EC-E59E-411C-A90A-320D11AC82F6}"/>
    <dgm:cxn modelId="{6E1F56F6-CC70-438D-9D66-994977702114}" srcId="{9534DC42-13A5-4E86-882A-D0DAE2506BAB}" destId="{B36914EE-5955-4DAC-A4E7-D69966746DE8}" srcOrd="2" destOrd="0" parTransId="{D2F2B914-D4C5-468A-96E4-7BB62E8B3A51}" sibTransId="{7FA06D38-D685-446B-BB3F-AA1AE132EE39}"/>
    <dgm:cxn modelId="{AAF86DD5-F911-4D56-B5D6-5B07E1942F43}" srcId="{9534DC42-13A5-4E86-882A-D0DAE2506BAB}" destId="{3B9817B5-4B3F-4315-A445-1F7C0CB8A7A5}" srcOrd="1" destOrd="0" parTransId="{D30A51EF-FFD3-4966-A281-12D1C30F5994}" sibTransId="{4D40A591-5AEB-4DAC-B947-81865B6A8288}"/>
    <dgm:cxn modelId="{6161C609-D9D7-47BB-9734-2BA4BB60660A}" type="presOf" srcId="{9534DC42-13A5-4E86-882A-D0DAE2506BAB}" destId="{0279F10F-A87D-4283-92ED-4394C641B8E9}" srcOrd="0" destOrd="0" presId="urn:microsoft.com/office/officeart/2005/8/layout/hProcess9"/>
    <dgm:cxn modelId="{233C9B6B-04D3-4DAC-A50B-B1F37FD88EB5}" type="presOf" srcId="{579091AB-218A-4D52-802A-2A2F1EE97DBE}" destId="{BBD33910-1D5B-482A-8412-2DEB5A91BFBF}" srcOrd="0" destOrd="0" presId="urn:microsoft.com/office/officeart/2005/8/layout/hProcess9"/>
    <dgm:cxn modelId="{DE46B37F-C040-46AD-8527-C9CCCD61BA01}" type="presOf" srcId="{3B9817B5-4B3F-4315-A445-1F7C0CB8A7A5}" destId="{9B3380B7-0CF9-4A64-8A55-662F15C2833E}" srcOrd="0" destOrd="0" presId="urn:microsoft.com/office/officeart/2005/8/layout/hProcess9"/>
    <dgm:cxn modelId="{AA58E992-8E13-4F7C-9936-C8EBF7FA6DA0}" type="presParOf" srcId="{0279F10F-A87D-4283-92ED-4394C641B8E9}" destId="{B868B0C4-DB0A-462A-9A33-213C7991B0FA}" srcOrd="0" destOrd="0" presId="urn:microsoft.com/office/officeart/2005/8/layout/hProcess9"/>
    <dgm:cxn modelId="{7D6FAE16-B201-412F-BFD1-B4408A5D6C8E}" type="presParOf" srcId="{0279F10F-A87D-4283-92ED-4394C641B8E9}" destId="{2283570D-4242-4D98-9AE4-6B735CB77A87}" srcOrd="1" destOrd="0" presId="urn:microsoft.com/office/officeart/2005/8/layout/hProcess9"/>
    <dgm:cxn modelId="{8A7A0372-9BA1-4E3C-A3C7-E6FD9213366E}" type="presParOf" srcId="{2283570D-4242-4D98-9AE4-6B735CB77A87}" destId="{BBD33910-1D5B-482A-8412-2DEB5A91BFBF}" srcOrd="0" destOrd="0" presId="urn:microsoft.com/office/officeart/2005/8/layout/hProcess9"/>
    <dgm:cxn modelId="{2653E27A-CDF5-4434-9A19-0EDC6574D7A6}" type="presParOf" srcId="{2283570D-4242-4D98-9AE4-6B735CB77A87}" destId="{70A2A03E-2457-4D73-8314-8792175A7535}" srcOrd="1" destOrd="0" presId="urn:microsoft.com/office/officeart/2005/8/layout/hProcess9"/>
    <dgm:cxn modelId="{7A77A4B1-B50C-4099-A770-50DE21278ECA}" type="presParOf" srcId="{2283570D-4242-4D98-9AE4-6B735CB77A87}" destId="{9B3380B7-0CF9-4A64-8A55-662F15C2833E}" srcOrd="2" destOrd="0" presId="urn:microsoft.com/office/officeart/2005/8/layout/hProcess9"/>
    <dgm:cxn modelId="{67272878-2DE3-4614-AFBD-5E81E00B0184}" type="presParOf" srcId="{2283570D-4242-4D98-9AE4-6B735CB77A87}" destId="{901D410F-EA4B-4223-AD02-09DE508E12CB}" srcOrd="3" destOrd="0" presId="urn:microsoft.com/office/officeart/2005/8/layout/hProcess9"/>
    <dgm:cxn modelId="{3A5331D0-7222-42F6-8B11-966DBF5AF478}" type="presParOf" srcId="{2283570D-4242-4D98-9AE4-6B735CB77A87}" destId="{22BB99E4-7362-4937-B69F-2E38E206188F}"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73F78E6-A22C-4D19-A7A5-69B5DC367742}" type="doc">
      <dgm:prSet loTypeId="urn:microsoft.com/office/officeart/2005/8/layout/vList5" loCatId="list" qsTypeId="urn:microsoft.com/office/officeart/2005/8/quickstyle/3d3" qsCatId="3D" csTypeId="urn:microsoft.com/office/officeart/2005/8/colors/accent2_5" csCatId="accent2" phldr="1"/>
      <dgm:spPr/>
      <dgm:t>
        <a:bodyPr/>
        <a:lstStyle/>
        <a:p>
          <a:endParaRPr lang="it-IT"/>
        </a:p>
      </dgm:t>
    </dgm:pt>
    <dgm:pt modelId="{D7B93313-C8EE-48B8-A119-81300D2B5EBC}">
      <dgm:prSet/>
      <dgm:spPr/>
      <dgm:t>
        <a:bodyPr/>
        <a:lstStyle/>
        <a:p>
          <a:pPr algn="just" rtl="0"/>
          <a:r>
            <a:rPr lang="it-IT" dirty="0" smtClean="0">
              <a:solidFill>
                <a:srgbClr val="FFFF00"/>
              </a:solidFill>
            </a:rPr>
            <a:t>Parametri – proporzionalità alle risorse economiche dei genitori</a:t>
          </a:r>
          <a:endParaRPr lang="it-IT" dirty="0">
            <a:solidFill>
              <a:srgbClr val="FFFF00"/>
            </a:solidFill>
          </a:endParaRPr>
        </a:p>
      </dgm:t>
    </dgm:pt>
    <dgm:pt modelId="{58C30998-0336-449A-8935-ED8FB8CB6DE4}" type="parTrans" cxnId="{719BDBAF-E330-469C-B856-49147E810FC4}">
      <dgm:prSet/>
      <dgm:spPr/>
      <dgm:t>
        <a:bodyPr/>
        <a:lstStyle/>
        <a:p>
          <a:endParaRPr lang="it-IT"/>
        </a:p>
      </dgm:t>
    </dgm:pt>
    <dgm:pt modelId="{7B7AB840-962D-4E82-A587-C62B6A22C53D}" type="sibTrans" cxnId="{719BDBAF-E330-469C-B856-49147E810FC4}">
      <dgm:prSet/>
      <dgm:spPr/>
      <dgm:t>
        <a:bodyPr/>
        <a:lstStyle/>
        <a:p>
          <a:endParaRPr lang="it-IT"/>
        </a:p>
      </dgm:t>
    </dgm:pt>
    <dgm:pt modelId="{D7E51CE8-0619-4D30-928E-7360644D9BA9}">
      <dgm:prSet/>
      <dgm:spPr/>
      <dgm:t>
        <a:bodyPr/>
        <a:lstStyle/>
        <a:p>
          <a:pPr algn="just" rtl="0"/>
          <a:r>
            <a:rPr lang="it-IT" dirty="0" smtClean="0">
              <a:solidFill>
                <a:srgbClr val="002060"/>
              </a:solidFill>
            </a:rPr>
            <a:t>Quando si può optare per la scelta del mantenimento diretto – tempi di permanenza – età dei minori e criteri di convivenza «liberi»</a:t>
          </a:r>
          <a:endParaRPr lang="it-IT" dirty="0">
            <a:solidFill>
              <a:srgbClr val="002060"/>
            </a:solidFill>
          </a:endParaRPr>
        </a:p>
      </dgm:t>
    </dgm:pt>
    <dgm:pt modelId="{8D04CF4C-5438-420B-88E5-50641C11EC15}" type="parTrans" cxnId="{AF0FE58E-F4D6-4657-866D-D9C2860B7FA8}">
      <dgm:prSet/>
      <dgm:spPr/>
      <dgm:t>
        <a:bodyPr/>
        <a:lstStyle/>
        <a:p>
          <a:endParaRPr lang="it-IT"/>
        </a:p>
      </dgm:t>
    </dgm:pt>
    <dgm:pt modelId="{DBBAE6BE-0726-44F3-BEDE-9AC1A553723D}" type="sibTrans" cxnId="{AF0FE58E-F4D6-4657-866D-D9C2860B7FA8}">
      <dgm:prSet/>
      <dgm:spPr/>
      <dgm:t>
        <a:bodyPr/>
        <a:lstStyle/>
        <a:p>
          <a:endParaRPr lang="it-IT"/>
        </a:p>
      </dgm:t>
    </dgm:pt>
    <dgm:pt modelId="{CAC11BB2-2EA3-4033-BB94-3EC55480CEC1}" type="pres">
      <dgm:prSet presAssocID="{E73F78E6-A22C-4D19-A7A5-69B5DC367742}" presName="Name0" presStyleCnt="0">
        <dgm:presLayoutVars>
          <dgm:dir/>
          <dgm:animLvl val="lvl"/>
          <dgm:resizeHandles val="exact"/>
        </dgm:presLayoutVars>
      </dgm:prSet>
      <dgm:spPr/>
      <dgm:t>
        <a:bodyPr/>
        <a:lstStyle/>
        <a:p>
          <a:endParaRPr lang="it-IT"/>
        </a:p>
      </dgm:t>
    </dgm:pt>
    <dgm:pt modelId="{DB2CEA58-B5EC-48AC-A276-126DD246D3BF}" type="pres">
      <dgm:prSet presAssocID="{D7B93313-C8EE-48B8-A119-81300D2B5EBC}" presName="linNode" presStyleCnt="0"/>
      <dgm:spPr/>
    </dgm:pt>
    <dgm:pt modelId="{F36831D9-7E17-4EC3-A887-898B60B0CFAE}" type="pres">
      <dgm:prSet presAssocID="{D7B93313-C8EE-48B8-A119-81300D2B5EBC}" presName="parentText" presStyleLbl="node1" presStyleIdx="0" presStyleCnt="2">
        <dgm:presLayoutVars>
          <dgm:chMax val="1"/>
          <dgm:bulletEnabled val="1"/>
        </dgm:presLayoutVars>
      </dgm:prSet>
      <dgm:spPr/>
      <dgm:t>
        <a:bodyPr/>
        <a:lstStyle/>
        <a:p>
          <a:endParaRPr lang="it-IT"/>
        </a:p>
      </dgm:t>
    </dgm:pt>
    <dgm:pt modelId="{07F6E58C-9629-473A-B94E-D269C67E11AB}" type="pres">
      <dgm:prSet presAssocID="{7B7AB840-962D-4E82-A587-C62B6A22C53D}" presName="sp" presStyleCnt="0"/>
      <dgm:spPr/>
    </dgm:pt>
    <dgm:pt modelId="{96EBB6EC-55DC-4C70-95AB-8731F21CF985}" type="pres">
      <dgm:prSet presAssocID="{D7E51CE8-0619-4D30-928E-7360644D9BA9}" presName="linNode" presStyleCnt="0"/>
      <dgm:spPr/>
    </dgm:pt>
    <dgm:pt modelId="{087EEEEF-00A2-45EB-B5EF-C1FB0AAFC4F7}" type="pres">
      <dgm:prSet presAssocID="{D7E51CE8-0619-4D30-928E-7360644D9BA9}" presName="parentText" presStyleLbl="node1" presStyleIdx="1" presStyleCnt="2">
        <dgm:presLayoutVars>
          <dgm:chMax val="1"/>
          <dgm:bulletEnabled val="1"/>
        </dgm:presLayoutVars>
      </dgm:prSet>
      <dgm:spPr/>
      <dgm:t>
        <a:bodyPr/>
        <a:lstStyle/>
        <a:p>
          <a:endParaRPr lang="it-IT"/>
        </a:p>
      </dgm:t>
    </dgm:pt>
  </dgm:ptLst>
  <dgm:cxnLst>
    <dgm:cxn modelId="{AF0FE58E-F4D6-4657-866D-D9C2860B7FA8}" srcId="{E73F78E6-A22C-4D19-A7A5-69B5DC367742}" destId="{D7E51CE8-0619-4D30-928E-7360644D9BA9}" srcOrd="1" destOrd="0" parTransId="{8D04CF4C-5438-420B-88E5-50641C11EC15}" sibTransId="{DBBAE6BE-0726-44F3-BEDE-9AC1A553723D}"/>
    <dgm:cxn modelId="{6F1363DE-06F4-4198-8957-4433E191ED0D}" type="presOf" srcId="{D7B93313-C8EE-48B8-A119-81300D2B5EBC}" destId="{F36831D9-7E17-4EC3-A887-898B60B0CFAE}" srcOrd="0" destOrd="0" presId="urn:microsoft.com/office/officeart/2005/8/layout/vList5"/>
    <dgm:cxn modelId="{A9A2F8CF-08FE-4890-920D-239C451663D2}" type="presOf" srcId="{D7E51CE8-0619-4D30-928E-7360644D9BA9}" destId="{087EEEEF-00A2-45EB-B5EF-C1FB0AAFC4F7}" srcOrd="0" destOrd="0" presId="urn:microsoft.com/office/officeart/2005/8/layout/vList5"/>
    <dgm:cxn modelId="{719BDBAF-E330-469C-B856-49147E810FC4}" srcId="{E73F78E6-A22C-4D19-A7A5-69B5DC367742}" destId="{D7B93313-C8EE-48B8-A119-81300D2B5EBC}" srcOrd="0" destOrd="0" parTransId="{58C30998-0336-449A-8935-ED8FB8CB6DE4}" sibTransId="{7B7AB840-962D-4E82-A587-C62B6A22C53D}"/>
    <dgm:cxn modelId="{47D74D35-103E-4575-96FF-D8EB3EE97A78}" type="presOf" srcId="{E73F78E6-A22C-4D19-A7A5-69B5DC367742}" destId="{CAC11BB2-2EA3-4033-BB94-3EC55480CEC1}" srcOrd="0" destOrd="0" presId="urn:microsoft.com/office/officeart/2005/8/layout/vList5"/>
    <dgm:cxn modelId="{4154B8A9-24B0-4B69-B326-12F702A225F5}" type="presParOf" srcId="{CAC11BB2-2EA3-4033-BB94-3EC55480CEC1}" destId="{DB2CEA58-B5EC-48AC-A276-126DD246D3BF}" srcOrd="0" destOrd="0" presId="urn:microsoft.com/office/officeart/2005/8/layout/vList5"/>
    <dgm:cxn modelId="{145AC83D-4EA6-4486-A82F-5301513440AF}" type="presParOf" srcId="{DB2CEA58-B5EC-48AC-A276-126DD246D3BF}" destId="{F36831D9-7E17-4EC3-A887-898B60B0CFAE}" srcOrd="0" destOrd="0" presId="urn:microsoft.com/office/officeart/2005/8/layout/vList5"/>
    <dgm:cxn modelId="{8324A3DD-8858-4433-8312-F1805DA345C7}" type="presParOf" srcId="{CAC11BB2-2EA3-4033-BB94-3EC55480CEC1}" destId="{07F6E58C-9629-473A-B94E-D269C67E11AB}" srcOrd="1" destOrd="0" presId="urn:microsoft.com/office/officeart/2005/8/layout/vList5"/>
    <dgm:cxn modelId="{06D3B8EF-D161-480F-8137-B28E9D3E0E09}" type="presParOf" srcId="{CAC11BB2-2EA3-4033-BB94-3EC55480CEC1}" destId="{96EBB6EC-55DC-4C70-95AB-8731F21CF985}" srcOrd="2" destOrd="0" presId="urn:microsoft.com/office/officeart/2005/8/layout/vList5"/>
    <dgm:cxn modelId="{80714B41-B899-48BA-88A9-485FBFBFF41E}" type="presParOf" srcId="{96EBB6EC-55DC-4C70-95AB-8731F21CF985}" destId="{087EEEEF-00A2-45EB-B5EF-C1FB0AAFC4F7}"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F71716B-B3A9-4441-8A3D-8865FA1E5218}" type="doc">
      <dgm:prSet loTypeId="urn:microsoft.com/office/officeart/2005/8/layout/target1" loCatId="relationship" qsTypeId="urn:microsoft.com/office/officeart/2005/8/quickstyle/simple1" qsCatId="simple" csTypeId="urn:microsoft.com/office/officeart/2005/8/colors/colorful2" csCatId="colorful" phldr="1"/>
      <dgm:spPr/>
      <dgm:t>
        <a:bodyPr/>
        <a:lstStyle/>
        <a:p>
          <a:endParaRPr lang="it-IT"/>
        </a:p>
      </dgm:t>
    </dgm:pt>
    <dgm:pt modelId="{B83D1BF7-29C1-4A52-8A99-896C727DD942}">
      <dgm:prSet/>
      <dgm:spPr/>
      <dgm:t>
        <a:bodyPr/>
        <a:lstStyle/>
        <a:p>
          <a:pPr algn="just" rtl="0"/>
          <a:r>
            <a:rPr lang="it-IT" dirty="0" smtClean="0">
              <a:solidFill>
                <a:srgbClr val="FF0000"/>
              </a:solidFill>
            </a:rPr>
            <a:t>Tempi di </a:t>
          </a:r>
          <a:r>
            <a:rPr lang="it-IT" dirty="0" err="1" smtClean="0">
              <a:solidFill>
                <a:srgbClr val="FF0000"/>
              </a:solidFill>
            </a:rPr>
            <a:t>permenanza</a:t>
          </a:r>
          <a:r>
            <a:rPr lang="it-IT" dirty="0" smtClean="0">
              <a:solidFill>
                <a:srgbClr val="FF0000"/>
              </a:solidFill>
            </a:rPr>
            <a:t> dei figli presso ciascun genitori diversi</a:t>
          </a:r>
          <a:endParaRPr lang="it-IT" dirty="0">
            <a:solidFill>
              <a:srgbClr val="FF0000"/>
            </a:solidFill>
          </a:endParaRPr>
        </a:p>
      </dgm:t>
    </dgm:pt>
    <dgm:pt modelId="{5767DBE0-0969-4145-A8CC-A97F0465DC7F}" type="parTrans" cxnId="{80CF2A3E-A801-4444-A668-59B762F2A1AA}">
      <dgm:prSet/>
      <dgm:spPr/>
      <dgm:t>
        <a:bodyPr/>
        <a:lstStyle/>
        <a:p>
          <a:endParaRPr lang="it-IT"/>
        </a:p>
      </dgm:t>
    </dgm:pt>
    <dgm:pt modelId="{5A94DCE7-ED5F-4EAF-9187-C828AEEBE3D4}" type="sibTrans" cxnId="{80CF2A3E-A801-4444-A668-59B762F2A1AA}">
      <dgm:prSet/>
      <dgm:spPr/>
      <dgm:t>
        <a:bodyPr/>
        <a:lstStyle/>
        <a:p>
          <a:endParaRPr lang="it-IT"/>
        </a:p>
      </dgm:t>
    </dgm:pt>
    <dgm:pt modelId="{F7964E48-9002-46C9-938C-36CCA36C3CC7}">
      <dgm:prSet/>
      <dgm:spPr/>
      <dgm:t>
        <a:bodyPr/>
        <a:lstStyle/>
        <a:p>
          <a:pPr rtl="0"/>
          <a:r>
            <a:rPr lang="it-IT" dirty="0" smtClean="0">
              <a:solidFill>
                <a:srgbClr val="FF0000"/>
              </a:solidFill>
            </a:rPr>
            <a:t>Sproporzione reddituale</a:t>
          </a:r>
          <a:endParaRPr lang="it-IT" dirty="0">
            <a:solidFill>
              <a:srgbClr val="FF0000"/>
            </a:solidFill>
          </a:endParaRPr>
        </a:p>
      </dgm:t>
    </dgm:pt>
    <dgm:pt modelId="{B9D24077-C21F-453E-A1A2-721BEE368EC8}" type="parTrans" cxnId="{AA16EA62-BA39-4DEC-9969-413DD628A703}">
      <dgm:prSet/>
      <dgm:spPr/>
      <dgm:t>
        <a:bodyPr/>
        <a:lstStyle/>
        <a:p>
          <a:endParaRPr lang="it-IT"/>
        </a:p>
      </dgm:t>
    </dgm:pt>
    <dgm:pt modelId="{BC72CF97-B214-4D73-982B-FF3F04B88B95}" type="sibTrans" cxnId="{AA16EA62-BA39-4DEC-9969-413DD628A703}">
      <dgm:prSet/>
      <dgm:spPr/>
      <dgm:t>
        <a:bodyPr/>
        <a:lstStyle/>
        <a:p>
          <a:endParaRPr lang="it-IT"/>
        </a:p>
      </dgm:t>
    </dgm:pt>
    <dgm:pt modelId="{0FF14811-3F83-49DA-999C-2C7AF92A64AB}">
      <dgm:prSet/>
      <dgm:spPr/>
      <dgm:t>
        <a:bodyPr/>
        <a:lstStyle/>
        <a:p>
          <a:pPr rtl="0"/>
          <a:r>
            <a:rPr lang="it-IT" dirty="0" smtClean="0">
              <a:solidFill>
                <a:srgbClr val="FF0000"/>
              </a:solidFill>
            </a:rPr>
            <a:t>Età dei minori diversa</a:t>
          </a:r>
          <a:endParaRPr lang="it-IT" dirty="0">
            <a:solidFill>
              <a:srgbClr val="FF0000"/>
            </a:solidFill>
          </a:endParaRPr>
        </a:p>
      </dgm:t>
    </dgm:pt>
    <dgm:pt modelId="{29884AFF-B7F0-4AC1-877B-997D3056072C}" type="parTrans" cxnId="{F1F2C961-4973-4919-9F38-150FE1592F80}">
      <dgm:prSet/>
      <dgm:spPr/>
      <dgm:t>
        <a:bodyPr/>
        <a:lstStyle/>
        <a:p>
          <a:endParaRPr lang="it-IT"/>
        </a:p>
      </dgm:t>
    </dgm:pt>
    <dgm:pt modelId="{D96320D1-3721-4570-AEB6-3FAC66F1AA17}" type="sibTrans" cxnId="{F1F2C961-4973-4919-9F38-150FE1592F80}">
      <dgm:prSet/>
      <dgm:spPr/>
      <dgm:t>
        <a:bodyPr/>
        <a:lstStyle/>
        <a:p>
          <a:endParaRPr lang="it-IT"/>
        </a:p>
      </dgm:t>
    </dgm:pt>
    <dgm:pt modelId="{4DCE1D5A-B773-4FF5-90D9-3BB3E026B3E6}">
      <dgm:prSet/>
      <dgm:spPr/>
      <dgm:t>
        <a:bodyPr/>
        <a:lstStyle/>
        <a:p>
          <a:pPr rtl="0"/>
          <a:endParaRPr lang="it-IT" dirty="0">
            <a:solidFill>
              <a:srgbClr val="FF0000"/>
            </a:solidFill>
          </a:endParaRPr>
        </a:p>
      </dgm:t>
    </dgm:pt>
    <dgm:pt modelId="{788ECC64-63FE-472F-B20E-1C95A7944648}" type="parTrans" cxnId="{2685C4EC-7437-4EFF-82E5-D039CA826B6A}">
      <dgm:prSet/>
      <dgm:spPr/>
      <dgm:t>
        <a:bodyPr/>
        <a:lstStyle/>
        <a:p>
          <a:endParaRPr lang="it-IT"/>
        </a:p>
      </dgm:t>
    </dgm:pt>
    <dgm:pt modelId="{ECAA7460-C076-4E89-8D9D-3E72B2BEA899}" type="sibTrans" cxnId="{2685C4EC-7437-4EFF-82E5-D039CA826B6A}">
      <dgm:prSet/>
      <dgm:spPr/>
      <dgm:t>
        <a:bodyPr/>
        <a:lstStyle/>
        <a:p>
          <a:endParaRPr lang="it-IT"/>
        </a:p>
      </dgm:t>
    </dgm:pt>
    <dgm:pt modelId="{0A3CB111-51D2-4139-B4A2-DDD2F25A3109}" type="pres">
      <dgm:prSet presAssocID="{FF71716B-B3A9-4441-8A3D-8865FA1E5218}" presName="composite" presStyleCnt="0">
        <dgm:presLayoutVars>
          <dgm:chMax val="5"/>
          <dgm:dir/>
          <dgm:resizeHandles val="exact"/>
        </dgm:presLayoutVars>
      </dgm:prSet>
      <dgm:spPr/>
      <dgm:t>
        <a:bodyPr/>
        <a:lstStyle/>
        <a:p>
          <a:endParaRPr lang="it-IT"/>
        </a:p>
      </dgm:t>
    </dgm:pt>
    <dgm:pt modelId="{334DD9BA-D253-4EC3-AB7A-B5391CC613C3}" type="pres">
      <dgm:prSet presAssocID="{B83D1BF7-29C1-4A52-8A99-896C727DD942}" presName="circle1" presStyleLbl="lnNode1" presStyleIdx="0" presStyleCnt="4"/>
      <dgm:spPr/>
    </dgm:pt>
    <dgm:pt modelId="{0EBF99F1-634D-4D49-A1A2-DB4EC16BFD86}" type="pres">
      <dgm:prSet presAssocID="{B83D1BF7-29C1-4A52-8A99-896C727DD942}" presName="text1" presStyleLbl="revTx" presStyleIdx="0" presStyleCnt="4">
        <dgm:presLayoutVars>
          <dgm:bulletEnabled val="1"/>
        </dgm:presLayoutVars>
      </dgm:prSet>
      <dgm:spPr/>
      <dgm:t>
        <a:bodyPr/>
        <a:lstStyle/>
        <a:p>
          <a:endParaRPr lang="it-IT"/>
        </a:p>
      </dgm:t>
    </dgm:pt>
    <dgm:pt modelId="{E32A3B97-4968-4412-BDB8-E6E4CB4BE193}" type="pres">
      <dgm:prSet presAssocID="{B83D1BF7-29C1-4A52-8A99-896C727DD942}" presName="line1" presStyleLbl="callout" presStyleIdx="0" presStyleCnt="8"/>
      <dgm:spPr/>
    </dgm:pt>
    <dgm:pt modelId="{970CA8C7-BB74-43A8-9F5F-83282F5B8169}" type="pres">
      <dgm:prSet presAssocID="{B83D1BF7-29C1-4A52-8A99-896C727DD942}" presName="d1" presStyleLbl="callout" presStyleIdx="1" presStyleCnt="8"/>
      <dgm:spPr/>
    </dgm:pt>
    <dgm:pt modelId="{356FB8AF-E3F6-4F6B-A227-6864F84A02ED}" type="pres">
      <dgm:prSet presAssocID="{F7964E48-9002-46C9-938C-36CCA36C3CC7}" presName="circle2" presStyleLbl="lnNode1" presStyleIdx="1" presStyleCnt="4"/>
      <dgm:spPr/>
    </dgm:pt>
    <dgm:pt modelId="{934E3BD9-7AF3-4E8C-A5E7-4F3B9C0BB44D}" type="pres">
      <dgm:prSet presAssocID="{F7964E48-9002-46C9-938C-36CCA36C3CC7}" presName="text2" presStyleLbl="revTx" presStyleIdx="1" presStyleCnt="4">
        <dgm:presLayoutVars>
          <dgm:bulletEnabled val="1"/>
        </dgm:presLayoutVars>
      </dgm:prSet>
      <dgm:spPr/>
      <dgm:t>
        <a:bodyPr/>
        <a:lstStyle/>
        <a:p>
          <a:endParaRPr lang="it-IT"/>
        </a:p>
      </dgm:t>
    </dgm:pt>
    <dgm:pt modelId="{6D80AD4B-7B13-4B3E-84F0-4B213F400D3D}" type="pres">
      <dgm:prSet presAssocID="{F7964E48-9002-46C9-938C-36CCA36C3CC7}" presName="line2" presStyleLbl="callout" presStyleIdx="2" presStyleCnt="8"/>
      <dgm:spPr/>
    </dgm:pt>
    <dgm:pt modelId="{7A947E5E-2793-417D-AFD5-D92D41E67CDB}" type="pres">
      <dgm:prSet presAssocID="{F7964E48-9002-46C9-938C-36CCA36C3CC7}" presName="d2" presStyleLbl="callout" presStyleIdx="3" presStyleCnt="8"/>
      <dgm:spPr/>
    </dgm:pt>
    <dgm:pt modelId="{87185D17-CC93-4BEB-AC5D-0F35AD778017}" type="pres">
      <dgm:prSet presAssocID="{0FF14811-3F83-49DA-999C-2C7AF92A64AB}" presName="circle3" presStyleLbl="lnNode1" presStyleIdx="2" presStyleCnt="4"/>
      <dgm:spPr/>
    </dgm:pt>
    <dgm:pt modelId="{14B55DAE-7277-4758-96F8-3F27EB61A5E3}" type="pres">
      <dgm:prSet presAssocID="{0FF14811-3F83-49DA-999C-2C7AF92A64AB}" presName="text3" presStyleLbl="revTx" presStyleIdx="2" presStyleCnt="4">
        <dgm:presLayoutVars>
          <dgm:bulletEnabled val="1"/>
        </dgm:presLayoutVars>
      </dgm:prSet>
      <dgm:spPr/>
      <dgm:t>
        <a:bodyPr/>
        <a:lstStyle/>
        <a:p>
          <a:endParaRPr lang="it-IT"/>
        </a:p>
      </dgm:t>
    </dgm:pt>
    <dgm:pt modelId="{53E80CEB-7732-4054-8B6A-C798B9B690F7}" type="pres">
      <dgm:prSet presAssocID="{0FF14811-3F83-49DA-999C-2C7AF92A64AB}" presName="line3" presStyleLbl="callout" presStyleIdx="4" presStyleCnt="8"/>
      <dgm:spPr/>
    </dgm:pt>
    <dgm:pt modelId="{BFC10C49-2F16-48A1-BE29-B088C56829D0}" type="pres">
      <dgm:prSet presAssocID="{0FF14811-3F83-49DA-999C-2C7AF92A64AB}" presName="d3" presStyleLbl="callout" presStyleIdx="5" presStyleCnt="8"/>
      <dgm:spPr/>
    </dgm:pt>
    <dgm:pt modelId="{1C6A1196-4B85-4069-897B-6428EB9512F4}" type="pres">
      <dgm:prSet presAssocID="{4DCE1D5A-B773-4FF5-90D9-3BB3E026B3E6}" presName="circle4" presStyleLbl="lnNode1" presStyleIdx="3" presStyleCnt="4"/>
      <dgm:spPr/>
    </dgm:pt>
    <dgm:pt modelId="{AFFFAE14-5A80-417F-B095-BACB16BADFD8}" type="pres">
      <dgm:prSet presAssocID="{4DCE1D5A-B773-4FF5-90D9-3BB3E026B3E6}" presName="text4" presStyleLbl="revTx" presStyleIdx="3" presStyleCnt="4">
        <dgm:presLayoutVars>
          <dgm:bulletEnabled val="1"/>
        </dgm:presLayoutVars>
      </dgm:prSet>
      <dgm:spPr/>
      <dgm:t>
        <a:bodyPr/>
        <a:lstStyle/>
        <a:p>
          <a:endParaRPr lang="it-IT"/>
        </a:p>
      </dgm:t>
    </dgm:pt>
    <dgm:pt modelId="{6437D3AD-F04C-409A-9116-2D4ACF68A5E9}" type="pres">
      <dgm:prSet presAssocID="{4DCE1D5A-B773-4FF5-90D9-3BB3E026B3E6}" presName="line4" presStyleLbl="callout" presStyleIdx="6" presStyleCnt="8"/>
      <dgm:spPr/>
    </dgm:pt>
    <dgm:pt modelId="{99E99EB8-034D-4BC0-853C-E1CB601FF7CD}" type="pres">
      <dgm:prSet presAssocID="{4DCE1D5A-B773-4FF5-90D9-3BB3E026B3E6}" presName="d4" presStyleLbl="callout" presStyleIdx="7" presStyleCnt="8"/>
      <dgm:spPr/>
    </dgm:pt>
  </dgm:ptLst>
  <dgm:cxnLst>
    <dgm:cxn modelId="{EF210173-09DF-41A5-9C0B-C72254EF986C}" type="presOf" srcId="{B83D1BF7-29C1-4A52-8A99-896C727DD942}" destId="{0EBF99F1-634D-4D49-A1A2-DB4EC16BFD86}" srcOrd="0" destOrd="0" presId="urn:microsoft.com/office/officeart/2005/8/layout/target1"/>
    <dgm:cxn modelId="{9856C144-9988-4E27-AFB4-D39B8557756B}" type="presOf" srcId="{FF71716B-B3A9-4441-8A3D-8865FA1E5218}" destId="{0A3CB111-51D2-4139-B4A2-DDD2F25A3109}" srcOrd="0" destOrd="0" presId="urn:microsoft.com/office/officeart/2005/8/layout/target1"/>
    <dgm:cxn modelId="{A57DD6E6-F971-4E7D-9BF8-309D80AA0896}" type="presOf" srcId="{F7964E48-9002-46C9-938C-36CCA36C3CC7}" destId="{934E3BD9-7AF3-4E8C-A5E7-4F3B9C0BB44D}" srcOrd="0" destOrd="0" presId="urn:microsoft.com/office/officeart/2005/8/layout/target1"/>
    <dgm:cxn modelId="{F1F2C961-4973-4919-9F38-150FE1592F80}" srcId="{FF71716B-B3A9-4441-8A3D-8865FA1E5218}" destId="{0FF14811-3F83-49DA-999C-2C7AF92A64AB}" srcOrd="2" destOrd="0" parTransId="{29884AFF-B7F0-4AC1-877B-997D3056072C}" sibTransId="{D96320D1-3721-4570-AEB6-3FAC66F1AA17}"/>
    <dgm:cxn modelId="{784E10E9-ED26-4EDD-93B3-9A8612101626}" type="presOf" srcId="{4DCE1D5A-B773-4FF5-90D9-3BB3E026B3E6}" destId="{AFFFAE14-5A80-417F-B095-BACB16BADFD8}" srcOrd="0" destOrd="0" presId="urn:microsoft.com/office/officeart/2005/8/layout/target1"/>
    <dgm:cxn modelId="{2685C4EC-7437-4EFF-82E5-D039CA826B6A}" srcId="{FF71716B-B3A9-4441-8A3D-8865FA1E5218}" destId="{4DCE1D5A-B773-4FF5-90D9-3BB3E026B3E6}" srcOrd="3" destOrd="0" parTransId="{788ECC64-63FE-472F-B20E-1C95A7944648}" sibTransId="{ECAA7460-C076-4E89-8D9D-3E72B2BEA899}"/>
    <dgm:cxn modelId="{8E65F55A-54CE-455A-A076-F0D8992C60F6}" type="presOf" srcId="{0FF14811-3F83-49DA-999C-2C7AF92A64AB}" destId="{14B55DAE-7277-4758-96F8-3F27EB61A5E3}" srcOrd="0" destOrd="0" presId="urn:microsoft.com/office/officeart/2005/8/layout/target1"/>
    <dgm:cxn modelId="{AA16EA62-BA39-4DEC-9969-413DD628A703}" srcId="{FF71716B-B3A9-4441-8A3D-8865FA1E5218}" destId="{F7964E48-9002-46C9-938C-36CCA36C3CC7}" srcOrd="1" destOrd="0" parTransId="{B9D24077-C21F-453E-A1A2-721BEE368EC8}" sibTransId="{BC72CF97-B214-4D73-982B-FF3F04B88B95}"/>
    <dgm:cxn modelId="{80CF2A3E-A801-4444-A668-59B762F2A1AA}" srcId="{FF71716B-B3A9-4441-8A3D-8865FA1E5218}" destId="{B83D1BF7-29C1-4A52-8A99-896C727DD942}" srcOrd="0" destOrd="0" parTransId="{5767DBE0-0969-4145-A8CC-A97F0465DC7F}" sibTransId="{5A94DCE7-ED5F-4EAF-9187-C828AEEBE3D4}"/>
    <dgm:cxn modelId="{89AD42AD-B5D2-489E-A2D9-FB4128DAA65F}" type="presParOf" srcId="{0A3CB111-51D2-4139-B4A2-DDD2F25A3109}" destId="{334DD9BA-D253-4EC3-AB7A-B5391CC613C3}" srcOrd="0" destOrd="0" presId="urn:microsoft.com/office/officeart/2005/8/layout/target1"/>
    <dgm:cxn modelId="{B72025FC-9CCC-4156-94AB-FC66792C62F1}" type="presParOf" srcId="{0A3CB111-51D2-4139-B4A2-DDD2F25A3109}" destId="{0EBF99F1-634D-4D49-A1A2-DB4EC16BFD86}" srcOrd="1" destOrd="0" presId="urn:microsoft.com/office/officeart/2005/8/layout/target1"/>
    <dgm:cxn modelId="{6EF7515F-708D-4BCD-A17A-127EA78EE247}" type="presParOf" srcId="{0A3CB111-51D2-4139-B4A2-DDD2F25A3109}" destId="{E32A3B97-4968-4412-BDB8-E6E4CB4BE193}" srcOrd="2" destOrd="0" presId="urn:microsoft.com/office/officeart/2005/8/layout/target1"/>
    <dgm:cxn modelId="{E642F208-53BA-4D56-8F14-2C956D01D927}" type="presParOf" srcId="{0A3CB111-51D2-4139-B4A2-DDD2F25A3109}" destId="{970CA8C7-BB74-43A8-9F5F-83282F5B8169}" srcOrd="3" destOrd="0" presId="urn:microsoft.com/office/officeart/2005/8/layout/target1"/>
    <dgm:cxn modelId="{53CB2FA4-F0C4-4482-866C-54A811ED656A}" type="presParOf" srcId="{0A3CB111-51D2-4139-B4A2-DDD2F25A3109}" destId="{356FB8AF-E3F6-4F6B-A227-6864F84A02ED}" srcOrd="4" destOrd="0" presId="urn:microsoft.com/office/officeart/2005/8/layout/target1"/>
    <dgm:cxn modelId="{4BBE6093-CE45-4434-923D-26789CB76051}" type="presParOf" srcId="{0A3CB111-51D2-4139-B4A2-DDD2F25A3109}" destId="{934E3BD9-7AF3-4E8C-A5E7-4F3B9C0BB44D}" srcOrd="5" destOrd="0" presId="urn:microsoft.com/office/officeart/2005/8/layout/target1"/>
    <dgm:cxn modelId="{A78D0888-FE94-4166-A847-3367179E41AE}" type="presParOf" srcId="{0A3CB111-51D2-4139-B4A2-DDD2F25A3109}" destId="{6D80AD4B-7B13-4B3E-84F0-4B213F400D3D}" srcOrd="6" destOrd="0" presId="urn:microsoft.com/office/officeart/2005/8/layout/target1"/>
    <dgm:cxn modelId="{1D8F2F0D-0743-478C-A08D-858F16F53B4E}" type="presParOf" srcId="{0A3CB111-51D2-4139-B4A2-DDD2F25A3109}" destId="{7A947E5E-2793-417D-AFD5-D92D41E67CDB}" srcOrd="7" destOrd="0" presId="urn:microsoft.com/office/officeart/2005/8/layout/target1"/>
    <dgm:cxn modelId="{A8FE91EA-5993-40A7-8E89-2C4247CBAF8B}" type="presParOf" srcId="{0A3CB111-51D2-4139-B4A2-DDD2F25A3109}" destId="{87185D17-CC93-4BEB-AC5D-0F35AD778017}" srcOrd="8" destOrd="0" presId="urn:microsoft.com/office/officeart/2005/8/layout/target1"/>
    <dgm:cxn modelId="{BA9A172A-CCF6-4F8A-BD04-E1A57EC3AAF4}" type="presParOf" srcId="{0A3CB111-51D2-4139-B4A2-DDD2F25A3109}" destId="{14B55DAE-7277-4758-96F8-3F27EB61A5E3}" srcOrd="9" destOrd="0" presId="urn:microsoft.com/office/officeart/2005/8/layout/target1"/>
    <dgm:cxn modelId="{D95D9537-850A-4E9D-AE73-264AC6DC996D}" type="presParOf" srcId="{0A3CB111-51D2-4139-B4A2-DDD2F25A3109}" destId="{53E80CEB-7732-4054-8B6A-C798B9B690F7}" srcOrd="10" destOrd="0" presId="urn:microsoft.com/office/officeart/2005/8/layout/target1"/>
    <dgm:cxn modelId="{056A265A-4A63-4D86-A639-519129ABCED7}" type="presParOf" srcId="{0A3CB111-51D2-4139-B4A2-DDD2F25A3109}" destId="{BFC10C49-2F16-48A1-BE29-B088C56829D0}" srcOrd="11" destOrd="0" presId="urn:microsoft.com/office/officeart/2005/8/layout/target1"/>
    <dgm:cxn modelId="{41EB77CF-1090-4623-876D-A9380DF9E2F3}" type="presParOf" srcId="{0A3CB111-51D2-4139-B4A2-DDD2F25A3109}" destId="{1C6A1196-4B85-4069-897B-6428EB9512F4}" srcOrd="12" destOrd="0" presId="urn:microsoft.com/office/officeart/2005/8/layout/target1"/>
    <dgm:cxn modelId="{FADC2C11-70C2-423E-A449-D1123FE9EE81}" type="presParOf" srcId="{0A3CB111-51D2-4139-B4A2-DDD2F25A3109}" destId="{AFFFAE14-5A80-417F-B095-BACB16BADFD8}" srcOrd="13" destOrd="0" presId="urn:microsoft.com/office/officeart/2005/8/layout/target1"/>
    <dgm:cxn modelId="{0F896F13-14BE-4318-83D1-680DE19E2435}" type="presParOf" srcId="{0A3CB111-51D2-4139-B4A2-DDD2F25A3109}" destId="{6437D3AD-F04C-409A-9116-2D4ACF68A5E9}" srcOrd="14" destOrd="0" presId="urn:microsoft.com/office/officeart/2005/8/layout/target1"/>
    <dgm:cxn modelId="{8585E1BD-C76F-4C4C-A77E-E461D4C92628}" type="presParOf" srcId="{0A3CB111-51D2-4139-B4A2-DDD2F25A3109}" destId="{99E99EB8-034D-4BC0-853C-E1CB601FF7CD}" srcOrd="15" destOrd="0" presId="urn:microsoft.com/office/officeart/2005/8/layout/targe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7F7CD7E-6693-4252-93F4-ECE20F252BB3}" type="doc">
      <dgm:prSet loTypeId="urn:microsoft.com/office/officeart/2005/8/layout/pyramid2" loCatId="pyramid" qsTypeId="urn:microsoft.com/office/officeart/2005/8/quickstyle/simple1" qsCatId="simple" csTypeId="urn:microsoft.com/office/officeart/2005/8/colors/colorful4" csCatId="colorful"/>
      <dgm:spPr/>
      <dgm:t>
        <a:bodyPr/>
        <a:lstStyle/>
        <a:p>
          <a:endParaRPr lang="it-IT"/>
        </a:p>
      </dgm:t>
    </dgm:pt>
    <dgm:pt modelId="{B2F76811-314F-41AF-AFD9-1C9B29A1439F}">
      <dgm:prSet/>
      <dgm:spPr/>
      <dgm:t>
        <a:bodyPr/>
        <a:lstStyle/>
        <a:p>
          <a:pPr rtl="0"/>
          <a:r>
            <a:rPr lang="it-IT" dirty="0" smtClean="0"/>
            <a:t>eccezionalità;</a:t>
          </a:r>
          <a:endParaRPr lang="it-IT" dirty="0"/>
        </a:p>
      </dgm:t>
    </dgm:pt>
    <dgm:pt modelId="{DE96998B-F97A-41A1-A2E3-89640347F097}" type="parTrans" cxnId="{A8A7D02B-5D99-4B11-B799-68A113EE0257}">
      <dgm:prSet/>
      <dgm:spPr/>
      <dgm:t>
        <a:bodyPr/>
        <a:lstStyle/>
        <a:p>
          <a:endParaRPr lang="it-IT"/>
        </a:p>
      </dgm:t>
    </dgm:pt>
    <dgm:pt modelId="{2DE4D007-E090-417F-99E5-DF154F6A7D4B}" type="sibTrans" cxnId="{A8A7D02B-5D99-4B11-B799-68A113EE0257}">
      <dgm:prSet/>
      <dgm:spPr/>
      <dgm:t>
        <a:bodyPr/>
        <a:lstStyle/>
        <a:p>
          <a:endParaRPr lang="it-IT"/>
        </a:p>
      </dgm:t>
    </dgm:pt>
    <dgm:pt modelId="{BA196912-2FB4-49D5-BC6F-88767B91C7E0}">
      <dgm:prSet/>
      <dgm:spPr/>
      <dgm:t>
        <a:bodyPr/>
        <a:lstStyle/>
        <a:p>
          <a:pPr rtl="0"/>
          <a:r>
            <a:rPr lang="it-IT" smtClean="0"/>
            <a:t>la saltuarietà e l’imprevedibilità;</a:t>
          </a:r>
          <a:endParaRPr lang="it-IT"/>
        </a:p>
      </dgm:t>
    </dgm:pt>
    <dgm:pt modelId="{CC478E5C-2167-486E-A35C-50B18A2A0660}" type="parTrans" cxnId="{587C9613-B25C-410C-A607-E7C4BD18390B}">
      <dgm:prSet/>
      <dgm:spPr/>
      <dgm:t>
        <a:bodyPr/>
        <a:lstStyle/>
        <a:p>
          <a:endParaRPr lang="it-IT"/>
        </a:p>
      </dgm:t>
    </dgm:pt>
    <dgm:pt modelId="{EF4ED0CE-4015-4FBB-B0D3-53FB2730A7BF}" type="sibTrans" cxnId="{587C9613-B25C-410C-A607-E7C4BD18390B}">
      <dgm:prSet/>
      <dgm:spPr/>
      <dgm:t>
        <a:bodyPr/>
        <a:lstStyle/>
        <a:p>
          <a:endParaRPr lang="it-IT"/>
        </a:p>
      </dgm:t>
    </dgm:pt>
    <dgm:pt modelId="{4E166217-7B0C-4D0F-BA6E-4EB8F5B9CAFB}">
      <dgm:prSet/>
      <dgm:spPr/>
      <dgm:t>
        <a:bodyPr/>
        <a:lstStyle/>
        <a:p>
          <a:pPr rtl="0"/>
          <a:r>
            <a:rPr lang="it-IT" smtClean="0"/>
            <a:t>la rilevanza in termini economici;</a:t>
          </a:r>
          <a:endParaRPr lang="it-IT"/>
        </a:p>
      </dgm:t>
    </dgm:pt>
    <dgm:pt modelId="{755763C4-7235-46A8-9039-09A50A833CF3}" type="parTrans" cxnId="{4694E637-21BA-4F77-AB61-9F924F7A35D7}">
      <dgm:prSet/>
      <dgm:spPr/>
      <dgm:t>
        <a:bodyPr/>
        <a:lstStyle/>
        <a:p>
          <a:endParaRPr lang="it-IT"/>
        </a:p>
      </dgm:t>
    </dgm:pt>
    <dgm:pt modelId="{E3F9DF88-4ACB-4F63-8C49-76A632BBFDE6}" type="sibTrans" cxnId="{4694E637-21BA-4F77-AB61-9F924F7A35D7}">
      <dgm:prSet/>
      <dgm:spPr/>
      <dgm:t>
        <a:bodyPr/>
        <a:lstStyle/>
        <a:p>
          <a:endParaRPr lang="it-IT"/>
        </a:p>
      </dgm:t>
    </dgm:pt>
    <dgm:pt modelId="{F333C9D5-2C87-4CAF-93A1-244FB9B4A5A3}">
      <dgm:prSet/>
      <dgm:spPr/>
      <dgm:t>
        <a:bodyPr/>
        <a:lstStyle/>
        <a:p>
          <a:pPr rtl="0"/>
          <a:r>
            <a:rPr lang="it-IT" smtClean="0"/>
            <a:t>l’imponderabilità.</a:t>
          </a:r>
          <a:endParaRPr lang="it-IT"/>
        </a:p>
      </dgm:t>
    </dgm:pt>
    <dgm:pt modelId="{ED5BCB4C-7488-43F3-A400-BC97E4CB278F}" type="parTrans" cxnId="{112BFD4C-FDC7-4D49-8E43-A972A7EFA2D3}">
      <dgm:prSet/>
      <dgm:spPr/>
      <dgm:t>
        <a:bodyPr/>
        <a:lstStyle/>
        <a:p>
          <a:endParaRPr lang="it-IT"/>
        </a:p>
      </dgm:t>
    </dgm:pt>
    <dgm:pt modelId="{67A73742-4C35-4E73-8711-60FE9A95213E}" type="sibTrans" cxnId="{112BFD4C-FDC7-4D49-8E43-A972A7EFA2D3}">
      <dgm:prSet/>
      <dgm:spPr/>
      <dgm:t>
        <a:bodyPr/>
        <a:lstStyle/>
        <a:p>
          <a:endParaRPr lang="it-IT"/>
        </a:p>
      </dgm:t>
    </dgm:pt>
    <dgm:pt modelId="{F5ACB4BF-0E4F-4742-865E-08896405BB64}" type="pres">
      <dgm:prSet presAssocID="{E7F7CD7E-6693-4252-93F4-ECE20F252BB3}" presName="compositeShape" presStyleCnt="0">
        <dgm:presLayoutVars>
          <dgm:dir/>
          <dgm:resizeHandles/>
        </dgm:presLayoutVars>
      </dgm:prSet>
      <dgm:spPr/>
      <dgm:t>
        <a:bodyPr/>
        <a:lstStyle/>
        <a:p>
          <a:endParaRPr lang="it-IT"/>
        </a:p>
      </dgm:t>
    </dgm:pt>
    <dgm:pt modelId="{1E66AD6F-D898-444F-AF36-E1ABF56BB9EE}" type="pres">
      <dgm:prSet presAssocID="{E7F7CD7E-6693-4252-93F4-ECE20F252BB3}" presName="pyramid" presStyleLbl="node1" presStyleIdx="0" presStyleCnt="1"/>
      <dgm:spPr/>
    </dgm:pt>
    <dgm:pt modelId="{DB95DC2E-0C0B-41C9-BF26-BDF3E88A51B7}" type="pres">
      <dgm:prSet presAssocID="{E7F7CD7E-6693-4252-93F4-ECE20F252BB3}" presName="theList" presStyleCnt="0"/>
      <dgm:spPr/>
    </dgm:pt>
    <dgm:pt modelId="{4362FB08-8B73-46DD-8CBD-5D898416D68D}" type="pres">
      <dgm:prSet presAssocID="{B2F76811-314F-41AF-AFD9-1C9B29A1439F}" presName="aNode" presStyleLbl="fgAcc1" presStyleIdx="0" presStyleCnt="4">
        <dgm:presLayoutVars>
          <dgm:bulletEnabled val="1"/>
        </dgm:presLayoutVars>
      </dgm:prSet>
      <dgm:spPr/>
      <dgm:t>
        <a:bodyPr/>
        <a:lstStyle/>
        <a:p>
          <a:endParaRPr lang="it-IT"/>
        </a:p>
      </dgm:t>
    </dgm:pt>
    <dgm:pt modelId="{5F27C7B2-92D8-4EB2-995A-AD84EFB90278}" type="pres">
      <dgm:prSet presAssocID="{B2F76811-314F-41AF-AFD9-1C9B29A1439F}" presName="aSpace" presStyleCnt="0"/>
      <dgm:spPr/>
    </dgm:pt>
    <dgm:pt modelId="{FB134947-DAFB-4303-9816-1DAE24F61997}" type="pres">
      <dgm:prSet presAssocID="{BA196912-2FB4-49D5-BC6F-88767B91C7E0}" presName="aNode" presStyleLbl="fgAcc1" presStyleIdx="1" presStyleCnt="4">
        <dgm:presLayoutVars>
          <dgm:bulletEnabled val="1"/>
        </dgm:presLayoutVars>
      </dgm:prSet>
      <dgm:spPr/>
      <dgm:t>
        <a:bodyPr/>
        <a:lstStyle/>
        <a:p>
          <a:endParaRPr lang="it-IT"/>
        </a:p>
      </dgm:t>
    </dgm:pt>
    <dgm:pt modelId="{7A94C3C9-FE47-4A7D-A46B-C74C99FEEF4B}" type="pres">
      <dgm:prSet presAssocID="{BA196912-2FB4-49D5-BC6F-88767B91C7E0}" presName="aSpace" presStyleCnt="0"/>
      <dgm:spPr/>
    </dgm:pt>
    <dgm:pt modelId="{A2775E80-D783-4EF8-8DF9-0FC212CF9375}" type="pres">
      <dgm:prSet presAssocID="{4E166217-7B0C-4D0F-BA6E-4EB8F5B9CAFB}" presName="aNode" presStyleLbl="fgAcc1" presStyleIdx="2" presStyleCnt="4">
        <dgm:presLayoutVars>
          <dgm:bulletEnabled val="1"/>
        </dgm:presLayoutVars>
      </dgm:prSet>
      <dgm:spPr/>
      <dgm:t>
        <a:bodyPr/>
        <a:lstStyle/>
        <a:p>
          <a:endParaRPr lang="it-IT"/>
        </a:p>
      </dgm:t>
    </dgm:pt>
    <dgm:pt modelId="{9F8D99D6-465E-4E02-B190-4CAC0D9CF3C2}" type="pres">
      <dgm:prSet presAssocID="{4E166217-7B0C-4D0F-BA6E-4EB8F5B9CAFB}" presName="aSpace" presStyleCnt="0"/>
      <dgm:spPr/>
    </dgm:pt>
    <dgm:pt modelId="{A015BF71-99A9-47C2-9CFB-AF9E0F6B9873}" type="pres">
      <dgm:prSet presAssocID="{F333C9D5-2C87-4CAF-93A1-244FB9B4A5A3}" presName="aNode" presStyleLbl="fgAcc1" presStyleIdx="3" presStyleCnt="4">
        <dgm:presLayoutVars>
          <dgm:bulletEnabled val="1"/>
        </dgm:presLayoutVars>
      </dgm:prSet>
      <dgm:spPr/>
      <dgm:t>
        <a:bodyPr/>
        <a:lstStyle/>
        <a:p>
          <a:endParaRPr lang="it-IT"/>
        </a:p>
      </dgm:t>
    </dgm:pt>
    <dgm:pt modelId="{2A0BFC98-DF7A-4E9F-9A8A-4EAE912FDD11}" type="pres">
      <dgm:prSet presAssocID="{F333C9D5-2C87-4CAF-93A1-244FB9B4A5A3}" presName="aSpace" presStyleCnt="0"/>
      <dgm:spPr/>
    </dgm:pt>
  </dgm:ptLst>
  <dgm:cxnLst>
    <dgm:cxn modelId="{543FFBEA-40A7-4D92-B87C-E74E9E2D6A42}" type="presOf" srcId="{BA196912-2FB4-49D5-BC6F-88767B91C7E0}" destId="{FB134947-DAFB-4303-9816-1DAE24F61997}" srcOrd="0" destOrd="0" presId="urn:microsoft.com/office/officeart/2005/8/layout/pyramid2"/>
    <dgm:cxn modelId="{68A21BA5-AC24-4388-82D0-F769B0CD908B}" type="presOf" srcId="{E7F7CD7E-6693-4252-93F4-ECE20F252BB3}" destId="{F5ACB4BF-0E4F-4742-865E-08896405BB64}" srcOrd="0" destOrd="0" presId="urn:microsoft.com/office/officeart/2005/8/layout/pyramid2"/>
    <dgm:cxn modelId="{4694E637-21BA-4F77-AB61-9F924F7A35D7}" srcId="{E7F7CD7E-6693-4252-93F4-ECE20F252BB3}" destId="{4E166217-7B0C-4D0F-BA6E-4EB8F5B9CAFB}" srcOrd="2" destOrd="0" parTransId="{755763C4-7235-46A8-9039-09A50A833CF3}" sibTransId="{E3F9DF88-4ACB-4F63-8C49-76A632BBFDE6}"/>
    <dgm:cxn modelId="{D106742D-3690-4827-8F22-045F4C8E8F3D}" type="presOf" srcId="{4E166217-7B0C-4D0F-BA6E-4EB8F5B9CAFB}" destId="{A2775E80-D783-4EF8-8DF9-0FC212CF9375}" srcOrd="0" destOrd="0" presId="urn:microsoft.com/office/officeart/2005/8/layout/pyramid2"/>
    <dgm:cxn modelId="{D6E98548-27A0-49DD-91A8-1C2480541CA3}" type="presOf" srcId="{B2F76811-314F-41AF-AFD9-1C9B29A1439F}" destId="{4362FB08-8B73-46DD-8CBD-5D898416D68D}" srcOrd="0" destOrd="0" presId="urn:microsoft.com/office/officeart/2005/8/layout/pyramid2"/>
    <dgm:cxn modelId="{A8A7D02B-5D99-4B11-B799-68A113EE0257}" srcId="{E7F7CD7E-6693-4252-93F4-ECE20F252BB3}" destId="{B2F76811-314F-41AF-AFD9-1C9B29A1439F}" srcOrd="0" destOrd="0" parTransId="{DE96998B-F97A-41A1-A2E3-89640347F097}" sibTransId="{2DE4D007-E090-417F-99E5-DF154F6A7D4B}"/>
    <dgm:cxn modelId="{587C9613-B25C-410C-A607-E7C4BD18390B}" srcId="{E7F7CD7E-6693-4252-93F4-ECE20F252BB3}" destId="{BA196912-2FB4-49D5-BC6F-88767B91C7E0}" srcOrd="1" destOrd="0" parTransId="{CC478E5C-2167-486E-A35C-50B18A2A0660}" sibTransId="{EF4ED0CE-4015-4FBB-B0D3-53FB2730A7BF}"/>
    <dgm:cxn modelId="{5D538B77-2919-41AB-9FE1-CD1129E3321C}" type="presOf" srcId="{F333C9D5-2C87-4CAF-93A1-244FB9B4A5A3}" destId="{A015BF71-99A9-47C2-9CFB-AF9E0F6B9873}" srcOrd="0" destOrd="0" presId="urn:microsoft.com/office/officeart/2005/8/layout/pyramid2"/>
    <dgm:cxn modelId="{112BFD4C-FDC7-4D49-8E43-A972A7EFA2D3}" srcId="{E7F7CD7E-6693-4252-93F4-ECE20F252BB3}" destId="{F333C9D5-2C87-4CAF-93A1-244FB9B4A5A3}" srcOrd="3" destOrd="0" parTransId="{ED5BCB4C-7488-43F3-A400-BC97E4CB278F}" sibTransId="{67A73742-4C35-4E73-8711-60FE9A95213E}"/>
    <dgm:cxn modelId="{C3A425F6-4A37-469F-8921-7086F8BA04F8}" type="presParOf" srcId="{F5ACB4BF-0E4F-4742-865E-08896405BB64}" destId="{1E66AD6F-D898-444F-AF36-E1ABF56BB9EE}" srcOrd="0" destOrd="0" presId="urn:microsoft.com/office/officeart/2005/8/layout/pyramid2"/>
    <dgm:cxn modelId="{C0618EAB-BEE2-4B67-96DA-D7B6F5C5DFE1}" type="presParOf" srcId="{F5ACB4BF-0E4F-4742-865E-08896405BB64}" destId="{DB95DC2E-0C0B-41C9-BF26-BDF3E88A51B7}" srcOrd="1" destOrd="0" presId="urn:microsoft.com/office/officeart/2005/8/layout/pyramid2"/>
    <dgm:cxn modelId="{70173D26-4D4A-4569-861D-AD12C4047433}" type="presParOf" srcId="{DB95DC2E-0C0B-41C9-BF26-BDF3E88A51B7}" destId="{4362FB08-8B73-46DD-8CBD-5D898416D68D}" srcOrd="0" destOrd="0" presId="urn:microsoft.com/office/officeart/2005/8/layout/pyramid2"/>
    <dgm:cxn modelId="{7539B15C-F2B1-4C2F-996F-016E04C0CDF9}" type="presParOf" srcId="{DB95DC2E-0C0B-41C9-BF26-BDF3E88A51B7}" destId="{5F27C7B2-92D8-4EB2-995A-AD84EFB90278}" srcOrd="1" destOrd="0" presId="urn:microsoft.com/office/officeart/2005/8/layout/pyramid2"/>
    <dgm:cxn modelId="{193691AB-EC38-4FD5-8380-160EC9F40DC1}" type="presParOf" srcId="{DB95DC2E-0C0B-41C9-BF26-BDF3E88A51B7}" destId="{FB134947-DAFB-4303-9816-1DAE24F61997}" srcOrd="2" destOrd="0" presId="urn:microsoft.com/office/officeart/2005/8/layout/pyramid2"/>
    <dgm:cxn modelId="{E33EC9EA-4391-4545-A994-F61CD6393276}" type="presParOf" srcId="{DB95DC2E-0C0B-41C9-BF26-BDF3E88A51B7}" destId="{7A94C3C9-FE47-4A7D-A46B-C74C99FEEF4B}" srcOrd="3" destOrd="0" presId="urn:microsoft.com/office/officeart/2005/8/layout/pyramid2"/>
    <dgm:cxn modelId="{1A3D48D1-1871-48AD-9D61-C034BE9D0C4D}" type="presParOf" srcId="{DB95DC2E-0C0B-41C9-BF26-BDF3E88A51B7}" destId="{A2775E80-D783-4EF8-8DF9-0FC212CF9375}" srcOrd="4" destOrd="0" presId="urn:microsoft.com/office/officeart/2005/8/layout/pyramid2"/>
    <dgm:cxn modelId="{99557265-6BA6-4255-81F8-70D0591CF320}" type="presParOf" srcId="{DB95DC2E-0C0B-41C9-BF26-BDF3E88A51B7}" destId="{9F8D99D6-465E-4E02-B190-4CAC0D9CF3C2}" srcOrd="5" destOrd="0" presId="urn:microsoft.com/office/officeart/2005/8/layout/pyramid2"/>
    <dgm:cxn modelId="{AB49F66B-FC42-4FB9-B809-46332386262B}" type="presParOf" srcId="{DB95DC2E-0C0B-41C9-BF26-BDF3E88A51B7}" destId="{A015BF71-99A9-47C2-9CFB-AF9E0F6B9873}" srcOrd="6" destOrd="0" presId="urn:microsoft.com/office/officeart/2005/8/layout/pyramid2"/>
    <dgm:cxn modelId="{6CE5779F-D90A-4020-AB5D-CF2F4442A2F0}" type="presParOf" srcId="{DB95DC2E-0C0B-41C9-BF26-BDF3E88A51B7}" destId="{2A0BFC98-DF7A-4E9F-9A8A-4EAE912FDD11}" srcOrd="7"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1A095F7-A725-4F70-9661-A09744679E30}" type="doc">
      <dgm:prSet loTypeId="urn:microsoft.com/office/officeart/2005/8/layout/lProcess2" loCatId="list" qsTypeId="urn:microsoft.com/office/officeart/2005/8/quickstyle/3d1" qsCatId="3D" csTypeId="urn:microsoft.com/office/officeart/2005/8/colors/accent1_2" csCatId="accent1" phldr="1"/>
      <dgm:spPr/>
      <dgm:t>
        <a:bodyPr/>
        <a:lstStyle/>
        <a:p>
          <a:endParaRPr lang="it-IT"/>
        </a:p>
      </dgm:t>
    </dgm:pt>
    <dgm:pt modelId="{4CA522ED-8618-4809-806D-AE0DAE3A8E0E}">
      <dgm:prSet custT="1"/>
      <dgm:spPr/>
      <dgm:t>
        <a:bodyPr/>
        <a:lstStyle/>
        <a:p>
          <a:pPr algn="ctr" rtl="0"/>
          <a:endParaRPr lang="it-IT" sz="1600" dirty="0" smtClean="0"/>
        </a:p>
        <a:p>
          <a:pPr algn="ctr" rtl="0"/>
          <a:endParaRPr lang="it-IT" sz="1600" dirty="0" smtClean="0"/>
        </a:p>
        <a:p>
          <a:pPr algn="ctr" rtl="0"/>
          <a:endParaRPr lang="it-IT" sz="1600" dirty="0" smtClean="0"/>
        </a:p>
        <a:p>
          <a:pPr algn="ctr" rtl="0"/>
          <a:endParaRPr lang="it-IT" sz="1600" dirty="0" smtClean="0"/>
        </a:p>
        <a:p>
          <a:pPr algn="ctr" rtl="0"/>
          <a:endParaRPr lang="it-IT" sz="1600" dirty="0" smtClean="0"/>
        </a:p>
        <a:p>
          <a:pPr algn="ctr" rtl="0"/>
          <a:endParaRPr lang="it-IT" sz="1600" dirty="0" smtClean="0"/>
        </a:p>
        <a:p>
          <a:pPr algn="ctr" rtl="0"/>
          <a:endParaRPr lang="it-IT" sz="1600" dirty="0" smtClean="0"/>
        </a:p>
        <a:p>
          <a:pPr algn="just" rtl="0"/>
          <a:r>
            <a:rPr lang="it-IT" sz="1600" dirty="0" smtClean="0">
              <a:solidFill>
                <a:srgbClr val="7030A0"/>
              </a:solidFill>
            </a:rPr>
            <a:t>Spese extra-assegno rimborsabili (limitatamente ad aliquota dovuta da altro genitore) anche se sostenute senza preventiva concertazione e/o accordo tra i genitori</a:t>
          </a:r>
          <a:endParaRPr lang="it-IT" sz="1600" dirty="0">
            <a:solidFill>
              <a:srgbClr val="7030A0"/>
            </a:solidFill>
          </a:endParaRPr>
        </a:p>
      </dgm:t>
    </dgm:pt>
    <dgm:pt modelId="{7F33944C-64F5-43D8-BCFE-D43E7CB8BEB3}" type="parTrans" cxnId="{5C1D4329-8A55-4AB0-B5E0-96DCA564D903}">
      <dgm:prSet/>
      <dgm:spPr/>
      <dgm:t>
        <a:bodyPr/>
        <a:lstStyle/>
        <a:p>
          <a:endParaRPr lang="it-IT"/>
        </a:p>
      </dgm:t>
    </dgm:pt>
    <dgm:pt modelId="{30BD0903-FCB1-44A3-8351-E1FBA746A11D}" type="sibTrans" cxnId="{5C1D4329-8A55-4AB0-B5E0-96DCA564D903}">
      <dgm:prSet/>
      <dgm:spPr/>
      <dgm:t>
        <a:bodyPr/>
        <a:lstStyle/>
        <a:p>
          <a:endParaRPr lang="it-IT"/>
        </a:p>
      </dgm:t>
    </dgm:pt>
    <dgm:pt modelId="{54CE5702-E3A1-44D8-98FC-39346EC6FF09}">
      <dgm:prSet custT="1"/>
      <dgm:spPr/>
      <dgm:t>
        <a:bodyPr/>
        <a:lstStyle/>
        <a:p>
          <a:pPr algn="ctr" rtl="0"/>
          <a:endParaRPr lang="it-IT" sz="1500" i="1" u="sng" dirty="0" smtClean="0"/>
        </a:p>
        <a:p>
          <a:pPr algn="ctr" rtl="0"/>
          <a:endParaRPr lang="it-IT" sz="1500" i="1" u="sng" dirty="0" smtClean="0"/>
        </a:p>
        <a:p>
          <a:pPr algn="ctr" rtl="0"/>
          <a:endParaRPr lang="it-IT" sz="1500" i="1" u="sng" dirty="0" smtClean="0"/>
        </a:p>
        <a:p>
          <a:pPr algn="ctr" rtl="0"/>
          <a:endParaRPr lang="it-IT" sz="1500" i="1" u="sng" dirty="0" smtClean="0"/>
        </a:p>
        <a:p>
          <a:pPr algn="ctr" rtl="0"/>
          <a:endParaRPr lang="it-IT" sz="1500" i="1" u="sng" dirty="0" smtClean="0"/>
        </a:p>
        <a:p>
          <a:pPr algn="ctr" rtl="0"/>
          <a:endParaRPr lang="it-IT" sz="1500" i="1" u="sng" dirty="0" smtClean="0"/>
        </a:p>
        <a:p>
          <a:pPr algn="ctr" rtl="0"/>
          <a:endParaRPr lang="it-IT" sz="1500" i="1" u="sng" dirty="0" smtClean="0"/>
        </a:p>
        <a:p>
          <a:pPr algn="just" rtl="0"/>
          <a:r>
            <a:rPr lang="it-IT" sz="1500" i="1" u="sng" dirty="0" smtClean="0">
              <a:solidFill>
                <a:srgbClr val="7030A0"/>
              </a:solidFill>
            </a:rPr>
            <a:t>Spese mediche</a:t>
          </a:r>
          <a:r>
            <a:rPr lang="it-IT" sz="1500" i="1" dirty="0" smtClean="0">
              <a:solidFill>
                <a:srgbClr val="7030A0"/>
              </a:solidFill>
            </a:rPr>
            <a:t>…farmaci prescritti dal medico curante per la cura di specifiche patologie inequivocabilmente riferibili alla prole; f) spese protesiche ivi comprese spese per occhiali e lenti a contatto;</a:t>
          </a:r>
          <a:endParaRPr lang="it-IT" sz="1500" dirty="0">
            <a:solidFill>
              <a:srgbClr val="7030A0"/>
            </a:solidFill>
          </a:endParaRPr>
        </a:p>
      </dgm:t>
    </dgm:pt>
    <dgm:pt modelId="{427F67C7-3A6B-4B0B-A05B-A96A54C981D6}" type="parTrans" cxnId="{294979FA-B001-4B00-9016-883348F97420}">
      <dgm:prSet/>
      <dgm:spPr/>
      <dgm:t>
        <a:bodyPr/>
        <a:lstStyle/>
        <a:p>
          <a:endParaRPr lang="it-IT"/>
        </a:p>
      </dgm:t>
    </dgm:pt>
    <dgm:pt modelId="{2DB54DC3-95B1-42B8-8099-A16A86C29BB0}" type="sibTrans" cxnId="{294979FA-B001-4B00-9016-883348F97420}">
      <dgm:prSet/>
      <dgm:spPr/>
      <dgm:t>
        <a:bodyPr/>
        <a:lstStyle/>
        <a:p>
          <a:endParaRPr lang="it-IT"/>
        </a:p>
      </dgm:t>
    </dgm:pt>
    <dgm:pt modelId="{E6352331-8067-4777-91C3-4DAB3BAE5BBF}">
      <dgm:prSet custT="1"/>
      <dgm:spPr/>
      <dgm:t>
        <a:bodyPr/>
        <a:lstStyle/>
        <a:p>
          <a:pPr algn="just" rtl="0"/>
          <a:endParaRPr lang="it-IT" sz="1500" i="1" u="sng" dirty="0" smtClean="0"/>
        </a:p>
        <a:p>
          <a:pPr algn="just" rtl="0"/>
          <a:endParaRPr lang="it-IT" sz="1500" i="1" u="sng" dirty="0" smtClean="0"/>
        </a:p>
        <a:p>
          <a:pPr algn="just" rtl="0"/>
          <a:endParaRPr lang="it-IT" sz="1500" i="1" u="sng" dirty="0" smtClean="0"/>
        </a:p>
        <a:p>
          <a:pPr algn="just" rtl="0"/>
          <a:r>
            <a:rPr lang="it-IT" sz="1500" i="1" u="sng" dirty="0" smtClean="0">
              <a:solidFill>
                <a:srgbClr val="7030A0"/>
              </a:solidFill>
            </a:rPr>
            <a:t>spese scolastiche..</a:t>
          </a:r>
          <a:r>
            <a:rPr lang="it-IT" sz="1500" i="1" dirty="0" smtClean="0">
              <a:solidFill>
                <a:srgbClr val="7030A0"/>
              </a:solidFill>
            </a:rPr>
            <a:t> libri di testo e materiale di corredo scolastico di inizio anno; c) gite scolastiche senza pernottamento;</a:t>
          </a:r>
          <a:endParaRPr lang="it-IT" sz="1500" dirty="0">
            <a:solidFill>
              <a:srgbClr val="7030A0"/>
            </a:solidFill>
          </a:endParaRPr>
        </a:p>
      </dgm:t>
    </dgm:pt>
    <dgm:pt modelId="{4E7798E6-595C-4267-8774-9EA3962DFF55}" type="parTrans" cxnId="{90668C49-044A-4943-96BF-2B0B86FDD581}">
      <dgm:prSet/>
      <dgm:spPr/>
      <dgm:t>
        <a:bodyPr/>
        <a:lstStyle/>
        <a:p>
          <a:endParaRPr lang="it-IT"/>
        </a:p>
      </dgm:t>
    </dgm:pt>
    <dgm:pt modelId="{2DE4C7E6-D9CC-416C-A291-367D2464264D}" type="sibTrans" cxnId="{90668C49-044A-4943-96BF-2B0B86FDD581}">
      <dgm:prSet/>
      <dgm:spPr/>
      <dgm:t>
        <a:bodyPr/>
        <a:lstStyle/>
        <a:p>
          <a:endParaRPr lang="it-IT"/>
        </a:p>
      </dgm:t>
    </dgm:pt>
    <dgm:pt modelId="{3C718C5B-61E0-4779-BCA6-A974A7DA64A4}">
      <dgm:prSet custT="1"/>
      <dgm:spPr/>
      <dgm:t>
        <a:bodyPr/>
        <a:lstStyle/>
        <a:p>
          <a:pPr algn="ctr" rtl="0"/>
          <a:endParaRPr lang="it-IT" sz="1500" i="1" u="sng" dirty="0" smtClean="0"/>
        </a:p>
        <a:p>
          <a:pPr algn="ctr" rtl="0"/>
          <a:endParaRPr lang="it-IT" sz="1500" i="1" u="sng" dirty="0" smtClean="0"/>
        </a:p>
        <a:p>
          <a:pPr algn="ctr" rtl="0"/>
          <a:endParaRPr lang="it-IT" sz="1500" i="1" u="sng" dirty="0" smtClean="0"/>
        </a:p>
        <a:p>
          <a:pPr algn="ctr" rtl="0"/>
          <a:endParaRPr lang="it-IT" sz="1500" i="1" u="sng" dirty="0" smtClean="0"/>
        </a:p>
        <a:p>
          <a:pPr algn="ctr" rtl="0"/>
          <a:endParaRPr lang="it-IT" sz="1500" i="1" u="sng" dirty="0" smtClean="0"/>
        </a:p>
        <a:p>
          <a:pPr algn="ctr" rtl="0"/>
          <a:endParaRPr lang="it-IT" sz="1500" i="1" u="sng" dirty="0" smtClean="0"/>
        </a:p>
        <a:p>
          <a:pPr algn="ctr" rtl="0"/>
          <a:endParaRPr lang="it-IT" sz="1500" i="1" u="sng" dirty="0" smtClean="0"/>
        </a:p>
        <a:p>
          <a:pPr algn="ctr" rtl="0"/>
          <a:endParaRPr lang="it-IT" sz="1500" i="1" u="sng" dirty="0" smtClean="0"/>
        </a:p>
        <a:p>
          <a:pPr algn="ctr" rtl="0"/>
          <a:endParaRPr lang="it-IT" sz="1500" i="1" u="sng" dirty="0" smtClean="0"/>
        </a:p>
        <a:p>
          <a:pPr algn="just" rtl="0"/>
          <a:r>
            <a:rPr lang="it-IT" sz="1300" i="1" u="sng" dirty="0" smtClean="0">
              <a:solidFill>
                <a:srgbClr val="7030A0"/>
              </a:solidFill>
            </a:rPr>
            <a:t>Spese extrascolastiche</a:t>
          </a:r>
          <a:r>
            <a:rPr lang="it-IT" sz="1300" i="1" dirty="0" smtClean="0">
              <a:solidFill>
                <a:srgbClr val="7030A0"/>
              </a:solidFill>
            </a:rPr>
            <a:t>:.. tempo prolungato, pre-scuola, dopo-scuola e baby </a:t>
          </a:r>
        </a:p>
        <a:p>
          <a:pPr algn="just" rtl="0"/>
          <a:r>
            <a:rPr lang="it-IT" sz="1300" i="1" dirty="0" err="1" smtClean="0">
              <a:solidFill>
                <a:srgbClr val="7030A0"/>
              </a:solidFill>
            </a:rPr>
            <a:t>sitter</a:t>
          </a:r>
          <a:r>
            <a:rPr lang="it-IT" sz="1300" i="1" dirty="0" smtClean="0">
              <a:solidFill>
                <a:srgbClr val="7030A0"/>
              </a:solidFill>
            </a:rPr>
            <a:t> se già presenti nell’organizzazione familiare in costanza di matrimonio; b) spese relative ad imposta di bollo e assicurazione </a:t>
          </a:r>
          <a:r>
            <a:rPr lang="it-IT" sz="1300" i="1" dirty="0" err="1" smtClean="0">
              <a:solidFill>
                <a:srgbClr val="7030A0"/>
              </a:solidFill>
            </a:rPr>
            <a:t>r.c.</a:t>
          </a:r>
          <a:r>
            <a:rPr lang="it-IT" sz="1300" i="1" dirty="0" smtClean="0">
              <a:solidFill>
                <a:srgbClr val="7030A0"/>
              </a:solidFill>
            </a:rPr>
            <a:t> per il mezzo di trasporto della prole (ciclomotore, motociclo o eventuale autovettura), laddove acquistato con il consenso di entrambi i genitori;</a:t>
          </a:r>
          <a:endParaRPr lang="it-IT" sz="1300" dirty="0">
            <a:solidFill>
              <a:srgbClr val="7030A0"/>
            </a:solidFill>
          </a:endParaRPr>
        </a:p>
      </dgm:t>
    </dgm:pt>
    <dgm:pt modelId="{D8A7EA0A-12C7-403E-9E56-9347E140E0D7}" type="parTrans" cxnId="{D8BA422E-7619-4E69-9D84-32854879E824}">
      <dgm:prSet/>
      <dgm:spPr/>
      <dgm:t>
        <a:bodyPr/>
        <a:lstStyle/>
        <a:p>
          <a:endParaRPr lang="it-IT"/>
        </a:p>
      </dgm:t>
    </dgm:pt>
    <dgm:pt modelId="{96BB8FA1-67F5-492B-90BA-05B6D8C9B8CB}" type="sibTrans" cxnId="{D8BA422E-7619-4E69-9D84-32854879E824}">
      <dgm:prSet/>
      <dgm:spPr/>
      <dgm:t>
        <a:bodyPr/>
        <a:lstStyle/>
        <a:p>
          <a:endParaRPr lang="it-IT"/>
        </a:p>
      </dgm:t>
    </dgm:pt>
    <dgm:pt modelId="{8F3C91B2-CC5D-43C3-9390-C91ADD411AAD}" type="pres">
      <dgm:prSet presAssocID="{41A095F7-A725-4F70-9661-A09744679E30}" presName="theList" presStyleCnt="0">
        <dgm:presLayoutVars>
          <dgm:dir/>
          <dgm:animLvl val="lvl"/>
          <dgm:resizeHandles val="exact"/>
        </dgm:presLayoutVars>
      </dgm:prSet>
      <dgm:spPr/>
      <dgm:t>
        <a:bodyPr/>
        <a:lstStyle/>
        <a:p>
          <a:endParaRPr lang="it-IT"/>
        </a:p>
      </dgm:t>
    </dgm:pt>
    <dgm:pt modelId="{61C0EEA6-2435-4D4A-A50B-83F180716D88}" type="pres">
      <dgm:prSet presAssocID="{4CA522ED-8618-4809-806D-AE0DAE3A8E0E}" presName="compNode" presStyleCnt="0"/>
      <dgm:spPr/>
    </dgm:pt>
    <dgm:pt modelId="{6529B31E-E2B5-4ADD-9750-22AFB67CF87C}" type="pres">
      <dgm:prSet presAssocID="{4CA522ED-8618-4809-806D-AE0DAE3A8E0E}" presName="aNode" presStyleLbl="bgShp" presStyleIdx="0" presStyleCnt="4"/>
      <dgm:spPr/>
      <dgm:t>
        <a:bodyPr/>
        <a:lstStyle/>
        <a:p>
          <a:endParaRPr lang="it-IT"/>
        </a:p>
      </dgm:t>
    </dgm:pt>
    <dgm:pt modelId="{8DB341DA-4C82-4E5D-A0D9-CE76D74DD80C}" type="pres">
      <dgm:prSet presAssocID="{4CA522ED-8618-4809-806D-AE0DAE3A8E0E}" presName="textNode" presStyleLbl="bgShp" presStyleIdx="0" presStyleCnt="4"/>
      <dgm:spPr/>
      <dgm:t>
        <a:bodyPr/>
        <a:lstStyle/>
        <a:p>
          <a:endParaRPr lang="it-IT"/>
        </a:p>
      </dgm:t>
    </dgm:pt>
    <dgm:pt modelId="{EEB48096-4BD2-4082-83AD-2002C22037B0}" type="pres">
      <dgm:prSet presAssocID="{4CA522ED-8618-4809-806D-AE0DAE3A8E0E}" presName="compChildNode" presStyleCnt="0"/>
      <dgm:spPr/>
    </dgm:pt>
    <dgm:pt modelId="{3B0936D7-C91F-4C51-BA94-53E81F8BE47F}" type="pres">
      <dgm:prSet presAssocID="{4CA522ED-8618-4809-806D-AE0DAE3A8E0E}" presName="theInnerList" presStyleCnt="0"/>
      <dgm:spPr/>
    </dgm:pt>
    <dgm:pt modelId="{84A291DC-4A4B-4686-A181-6DBC98E1D216}" type="pres">
      <dgm:prSet presAssocID="{4CA522ED-8618-4809-806D-AE0DAE3A8E0E}" presName="aSpace" presStyleCnt="0"/>
      <dgm:spPr/>
    </dgm:pt>
    <dgm:pt modelId="{11536402-6E37-4EC9-B8D3-0324D23E89AB}" type="pres">
      <dgm:prSet presAssocID="{54CE5702-E3A1-44D8-98FC-39346EC6FF09}" presName="compNode" presStyleCnt="0"/>
      <dgm:spPr/>
    </dgm:pt>
    <dgm:pt modelId="{E97AD96F-5AF4-4F58-94A7-BA8F1585EAEB}" type="pres">
      <dgm:prSet presAssocID="{54CE5702-E3A1-44D8-98FC-39346EC6FF09}" presName="aNode" presStyleLbl="bgShp" presStyleIdx="1" presStyleCnt="4"/>
      <dgm:spPr/>
      <dgm:t>
        <a:bodyPr/>
        <a:lstStyle/>
        <a:p>
          <a:endParaRPr lang="it-IT"/>
        </a:p>
      </dgm:t>
    </dgm:pt>
    <dgm:pt modelId="{3B1E403C-7698-4B6D-AC40-6DCA7C8CAEE2}" type="pres">
      <dgm:prSet presAssocID="{54CE5702-E3A1-44D8-98FC-39346EC6FF09}" presName="textNode" presStyleLbl="bgShp" presStyleIdx="1" presStyleCnt="4"/>
      <dgm:spPr/>
      <dgm:t>
        <a:bodyPr/>
        <a:lstStyle/>
        <a:p>
          <a:endParaRPr lang="it-IT"/>
        </a:p>
      </dgm:t>
    </dgm:pt>
    <dgm:pt modelId="{86BB3D65-6BE7-443F-B252-E498D81CED30}" type="pres">
      <dgm:prSet presAssocID="{54CE5702-E3A1-44D8-98FC-39346EC6FF09}" presName="compChildNode" presStyleCnt="0"/>
      <dgm:spPr/>
    </dgm:pt>
    <dgm:pt modelId="{C7772ED3-4109-403D-974A-8C00DB45729F}" type="pres">
      <dgm:prSet presAssocID="{54CE5702-E3A1-44D8-98FC-39346EC6FF09}" presName="theInnerList" presStyleCnt="0"/>
      <dgm:spPr/>
    </dgm:pt>
    <dgm:pt modelId="{6A77E1E8-4F09-4CB9-9A42-98B111C283F5}" type="pres">
      <dgm:prSet presAssocID="{54CE5702-E3A1-44D8-98FC-39346EC6FF09}" presName="aSpace" presStyleCnt="0"/>
      <dgm:spPr/>
    </dgm:pt>
    <dgm:pt modelId="{D116CB11-E374-4B4C-AFC3-9E4327196910}" type="pres">
      <dgm:prSet presAssocID="{E6352331-8067-4777-91C3-4DAB3BAE5BBF}" presName="compNode" presStyleCnt="0"/>
      <dgm:spPr/>
    </dgm:pt>
    <dgm:pt modelId="{21DCE147-2838-41A5-B6C8-308C28F67DE2}" type="pres">
      <dgm:prSet presAssocID="{E6352331-8067-4777-91C3-4DAB3BAE5BBF}" presName="aNode" presStyleLbl="bgShp" presStyleIdx="2" presStyleCnt="4"/>
      <dgm:spPr/>
      <dgm:t>
        <a:bodyPr/>
        <a:lstStyle/>
        <a:p>
          <a:endParaRPr lang="it-IT"/>
        </a:p>
      </dgm:t>
    </dgm:pt>
    <dgm:pt modelId="{389E9593-2BB8-4C01-A019-668AFAB6B611}" type="pres">
      <dgm:prSet presAssocID="{E6352331-8067-4777-91C3-4DAB3BAE5BBF}" presName="textNode" presStyleLbl="bgShp" presStyleIdx="2" presStyleCnt="4"/>
      <dgm:spPr/>
      <dgm:t>
        <a:bodyPr/>
        <a:lstStyle/>
        <a:p>
          <a:endParaRPr lang="it-IT"/>
        </a:p>
      </dgm:t>
    </dgm:pt>
    <dgm:pt modelId="{B4BC31BC-1D61-423B-8205-8C3A59AFA7A6}" type="pres">
      <dgm:prSet presAssocID="{E6352331-8067-4777-91C3-4DAB3BAE5BBF}" presName="compChildNode" presStyleCnt="0"/>
      <dgm:spPr/>
    </dgm:pt>
    <dgm:pt modelId="{151B6C5D-D0A6-4CA6-BD65-0C87F60D56FF}" type="pres">
      <dgm:prSet presAssocID="{E6352331-8067-4777-91C3-4DAB3BAE5BBF}" presName="theInnerList" presStyleCnt="0"/>
      <dgm:spPr/>
    </dgm:pt>
    <dgm:pt modelId="{FED37AAF-8EE1-40F2-B4F0-9FA001604B6F}" type="pres">
      <dgm:prSet presAssocID="{E6352331-8067-4777-91C3-4DAB3BAE5BBF}" presName="aSpace" presStyleCnt="0"/>
      <dgm:spPr/>
    </dgm:pt>
    <dgm:pt modelId="{FB91CD3A-300E-450E-AC82-861A70BD944C}" type="pres">
      <dgm:prSet presAssocID="{3C718C5B-61E0-4779-BCA6-A974A7DA64A4}" presName="compNode" presStyleCnt="0"/>
      <dgm:spPr/>
    </dgm:pt>
    <dgm:pt modelId="{7090E5B8-C015-4441-9256-374AB4D569F3}" type="pres">
      <dgm:prSet presAssocID="{3C718C5B-61E0-4779-BCA6-A974A7DA64A4}" presName="aNode" presStyleLbl="bgShp" presStyleIdx="3" presStyleCnt="4"/>
      <dgm:spPr/>
      <dgm:t>
        <a:bodyPr/>
        <a:lstStyle/>
        <a:p>
          <a:endParaRPr lang="it-IT"/>
        </a:p>
      </dgm:t>
    </dgm:pt>
    <dgm:pt modelId="{416F30FF-A926-4ED1-B93E-289237322C95}" type="pres">
      <dgm:prSet presAssocID="{3C718C5B-61E0-4779-BCA6-A974A7DA64A4}" presName="textNode" presStyleLbl="bgShp" presStyleIdx="3" presStyleCnt="4"/>
      <dgm:spPr/>
      <dgm:t>
        <a:bodyPr/>
        <a:lstStyle/>
        <a:p>
          <a:endParaRPr lang="it-IT"/>
        </a:p>
      </dgm:t>
    </dgm:pt>
    <dgm:pt modelId="{D9BDA339-56D4-4605-911D-C063363473AD}" type="pres">
      <dgm:prSet presAssocID="{3C718C5B-61E0-4779-BCA6-A974A7DA64A4}" presName="compChildNode" presStyleCnt="0"/>
      <dgm:spPr/>
    </dgm:pt>
    <dgm:pt modelId="{77E26238-75E6-4AC6-BF69-819D67DF4FBF}" type="pres">
      <dgm:prSet presAssocID="{3C718C5B-61E0-4779-BCA6-A974A7DA64A4}" presName="theInnerList" presStyleCnt="0"/>
      <dgm:spPr/>
    </dgm:pt>
  </dgm:ptLst>
  <dgm:cxnLst>
    <dgm:cxn modelId="{93B786F3-56BC-4249-95AD-45C5875A51F0}" type="presOf" srcId="{E6352331-8067-4777-91C3-4DAB3BAE5BBF}" destId="{21DCE147-2838-41A5-B6C8-308C28F67DE2}" srcOrd="0" destOrd="0" presId="urn:microsoft.com/office/officeart/2005/8/layout/lProcess2"/>
    <dgm:cxn modelId="{EC451849-7C50-4D73-8E85-ABC9D91BC366}" type="presOf" srcId="{54CE5702-E3A1-44D8-98FC-39346EC6FF09}" destId="{E97AD96F-5AF4-4F58-94A7-BA8F1585EAEB}" srcOrd="0" destOrd="0" presId="urn:microsoft.com/office/officeart/2005/8/layout/lProcess2"/>
    <dgm:cxn modelId="{11B2B2D7-2B14-4507-8509-271C90D8A98C}" type="presOf" srcId="{E6352331-8067-4777-91C3-4DAB3BAE5BBF}" destId="{389E9593-2BB8-4C01-A019-668AFAB6B611}" srcOrd="1" destOrd="0" presId="urn:microsoft.com/office/officeart/2005/8/layout/lProcess2"/>
    <dgm:cxn modelId="{D8BA422E-7619-4E69-9D84-32854879E824}" srcId="{41A095F7-A725-4F70-9661-A09744679E30}" destId="{3C718C5B-61E0-4779-BCA6-A974A7DA64A4}" srcOrd="3" destOrd="0" parTransId="{D8A7EA0A-12C7-403E-9E56-9347E140E0D7}" sibTransId="{96BB8FA1-67F5-492B-90BA-05B6D8C9B8CB}"/>
    <dgm:cxn modelId="{3064600B-8040-45F5-9878-0A9065092170}" type="presOf" srcId="{3C718C5B-61E0-4779-BCA6-A974A7DA64A4}" destId="{7090E5B8-C015-4441-9256-374AB4D569F3}" srcOrd="0" destOrd="0" presId="urn:microsoft.com/office/officeart/2005/8/layout/lProcess2"/>
    <dgm:cxn modelId="{BEE625D7-7EAE-4663-A277-1469CF6CCD30}" type="presOf" srcId="{4CA522ED-8618-4809-806D-AE0DAE3A8E0E}" destId="{6529B31E-E2B5-4ADD-9750-22AFB67CF87C}" srcOrd="0" destOrd="0" presId="urn:microsoft.com/office/officeart/2005/8/layout/lProcess2"/>
    <dgm:cxn modelId="{294979FA-B001-4B00-9016-883348F97420}" srcId="{41A095F7-A725-4F70-9661-A09744679E30}" destId="{54CE5702-E3A1-44D8-98FC-39346EC6FF09}" srcOrd="1" destOrd="0" parTransId="{427F67C7-3A6B-4B0B-A05B-A96A54C981D6}" sibTransId="{2DB54DC3-95B1-42B8-8099-A16A86C29BB0}"/>
    <dgm:cxn modelId="{23EC284E-9506-402E-82C7-6140A7C22C34}" type="presOf" srcId="{3C718C5B-61E0-4779-BCA6-A974A7DA64A4}" destId="{416F30FF-A926-4ED1-B93E-289237322C95}" srcOrd="1" destOrd="0" presId="urn:microsoft.com/office/officeart/2005/8/layout/lProcess2"/>
    <dgm:cxn modelId="{5C1D4329-8A55-4AB0-B5E0-96DCA564D903}" srcId="{41A095F7-A725-4F70-9661-A09744679E30}" destId="{4CA522ED-8618-4809-806D-AE0DAE3A8E0E}" srcOrd="0" destOrd="0" parTransId="{7F33944C-64F5-43D8-BCFE-D43E7CB8BEB3}" sibTransId="{30BD0903-FCB1-44A3-8351-E1FBA746A11D}"/>
    <dgm:cxn modelId="{2D465999-198E-470C-BB27-99800EBA8921}" type="presOf" srcId="{4CA522ED-8618-4809-806D-AE0DAE3A8E0E}" destId="{8DB341DA-4C82-4E5D-A0D9-CE76D74DD80C}" srcOrd="1" destOrd="0" presId="urn:microsoft.com/office/officeart/2005/8/layout/lProcess2"/>
    <dgm:cxn modelId="{14E03935-8ED9-4ED4-BE9D-AB209532FAC0}" type="presOf" srcId="{41A095F7-A725-4F70-9661-A09744679E30}" destId="{8F3C91B2-CC5D-43C3-9390-C91ADD411AAD}" srcOrd="0" destOrd="0" presId="urn:microsoft.com/office/officeart/2005/8/layout/lProcess2"/>
    <dgm:cxn modelId="{BBDF8F99-EC90-4D64-A66C-9C5EFD8859F9}" type="presOf" srcId="{54CE5702-E3A1-44D8-98FC-39346EC6FF09}" destId="{3B1E403C-7698-4B6D-AC40-6DCA7C8CAEE2}" srcOrd="1" destOrd="0" presId="urn:microsoft.com/office/officeart/2005/8/layout/lProcess2"/>
    <dgm:cxn modelId="{90668C49-044A-4943-96BF-2B0B86FDD581}" srcId="{41A095F7-A725-4F70-9661-A09744679E30}" destId="{E6352331-8067-4777-91C3-4DAB3BAE5BBF}" srcOrd="2" destOrd="0" parTransId="{4E7798E6-595C-4267-8774-9EA3962DFF55}" sibTransId="{2DE4C7E6-D9CC-416C-A291-367D2464264D}"/>
    <dgm:cxn modelId="{4CA0A9E5-BB53-413D-847F-517284115EAD}" type="presParOf" srcId="{8F3C91B2-CC5D-43C3-9390-C91ADD411AAD}" destId="{61C0EEA6-2435-4D4A-A50B-83F180716D88}" srcOrd="0" destOrd="0" presId="urn:microsoft.com/office/officeart/2005/8/layout/lProcess2"/>
    <dgm:cxn modelId="{260583CF-FF08-475B-A0ED-FF242F031BF4}" type="presParOf" srcId="{61C0EEA6-2435-4D4A-A50B-83F180716D88}" destId="{6529B31E-E2B5-4ADD-9750-22AFB67CF87C}" srcOrd="0" destOrd="0" presId="urn:microsoft.com/office/officeart/2005/8/layout/lProcess2"/>
    <dgm:cxn modelId="{F36DB04D-3C97-478A-B882-97DFBA49BB57}" type="presParOf" srcId="{61C0EEA6-2435-4D4A-A50B-83F180716D88}" destId="{8DB341DA-4C82-4E5D-A0D9-CE76D74DD80C}" srcOrd="1" destOrd="0" presId="urn:microsoft.com/office/officeart/2005/8/layout/lProcess2"/>
    <dgm:cxn modelId="{B566239D-4EE7-45CF-94DC-9CCDB464C80E}" type="presParOf" srcId="{61C0EEA6-2435-4D4A-A50B-83F180716D88}" destId="{EEB48096-4BD2-4082-83AD-2002C22037B0}" srcOrd="2" destOrd="0" presId="urn:microsoft.com/office/officeart/2005/8/layout/lProcess2"/>
    <dgm:cxn modelId="{CA0AA9C7-A02E-4BD0-8D30-3A42FFAA227F}" type="presParOf" srcId="{EEB48096-4BD2-4082-83AD-2002C22037B0}" destId="{3B0936D7-C91F-4C51-BA94-53E81F8BE47F}" srcOrd="0" destOrd="0" presId="urn:microsoft.com/office/officeart/2005/8/layout/lProcess2"/>
    <dgm:cxn modelId="{54D0D588-CEB2-4DC4-ACB2-38FBB35C989D}" type="presParOf" srcId="{8F3C91B2-CC5D-43C3-9390-C91ADD411AAD}" destId="{84A291DC-4A4B-4686-A181-6DBC98E1D216}" srcOrd="1" destOrd="0" presId="urn:microsoft.com/office/officeart/2005/8/layout/lProcess2"/>
    <dgm:cxn modelId="{E0C7258B-BFFA-4B46-B76F-D6B5B1951BA5}" type="presParOf" srcId="{8F3C91B2-CC5D-43C3-9390-C91ADD411AAD}" destId="{11536402-6E37-4EC9-B8D3-0324D23E89AB}" srcOrd="2" destOrd="0" presId="urn:microsoft.com/office/officeart/2005/8/layout/lProcess2"/>
    <dgm:cxn modelId="{A6EE36EF-C7F8-48C7-B16B-7074DA43635B}" type="presParOf" srcId="{11536402-6E37-4EC9-B8D3-0324D23E89AB}" destId="{E97AD96F-5AF4-4F58-94A7-BA8F1585EAEB}" srcOrd="0" destOrd="0" presId="urn:microsoft.com/office/officeart/2005/8/layout/lProcess2"/>
    <dgm:cxn modelId="{7BE4289C-132A-41D4-87F6-18B9461030CE}" type="presParOf" srcId="{11536402-6E37-4EC9-B8D3-0324D23E89AB}" destId="{3B1E403C-7698-4B6D-AC40-6DCA7C8CAEE2}" srcOrd="1" destOrd="0" presId="urn:microsoft.com/office/officeart/2005/8/layout/lProcess2"/>
    <dgm:cxn modelId="{35339101-3330-4B29-B937-7FFD88B4A414}" type="presParOf" srcId="{11536402-6E37-4EC9-B8D3-0324D23E89AB}" destId="{86BB3D65-6BE7-443F-B252-E498D81CED30}" srcOrd="2" destOrd="0" presId="urn:microsoft.com/office/officeart/2005/8/layout/lProcess2"/>
    <dgm:cxn modelId="{64132052-DD25-4FA6-B97B-1AE284E8EF89}" type="presParOf" srcId="{86BB3D65-6BE7-443F-B252-E498D81CED30}" destId="{C7772ED3-4109-403D-974A-8C00DB45729F}" srcOrd="0" destOrd="0" presId="urn:microsoft.com/office/officeart/2005/8/layout/lProcess2"/>
    <dgm:cxn modelId="{2FC8A589-CCCF-49B1-95C2-DB4D8427187E}" type="presParOf" srcId="{8F3C91B2-CC5D-43C3-9390-C91ADD411AAD}" destId="{6A77E1E8-4F09-4CB9-9A42-98B111C283F5}" srcOrd="3" destOrd="0" presId="urn:microsoft.com/office/officeart/2005/8/layout/lProcess2"/>
    <dgm:cxn modelId="{C645D638-9FDB-4371-A2E0-848101079B87}" type="presParOf" srcId="{8F3C91B2-CC5D-43C3-9390-C91ADD411AAD}" destId="{D116CB11-E374-4B4C-AFC3-9E4327196910}" srcOrd="4" destOrd="0" presId="urn:microsoft.com/office/officeart/2005/8/layout/lProcess2"/>
    <dgm:cxn modelId="{3E2FCBD3-B0AD-400B-A451-C37273E4AD78}" type="presParOf" srcId="{D116CB11-E374-4B4C-AFC3-9E4327196910}" destId="{21DCE147-2838-41A5-B6C8-308C28F67DE2}" srcOrd="0" destOrd="0" presId="urn:microsoft.com/office/officeart/2005/8/layout/lProcess2"/>
    <dgm:cxn modelId="{823C2343-16B5-4ACC-8068-7E3F1E9577B8}" type="presParOf" srcId="{D116CB11-E374-4B4C-AFC3-9E4327196910}" destId="{389E9593-2BB8-4C01-A019-668AFAB6B611}" srcOrd="1" destOrd="0" presId="urn:microsoft.com/office/officeart/2005/8/layout/lProcess2"/>
    <dgm:cxn modelId="{6912D40E-82F1-4F5C-B900-AFBC090FB15D}" type="presParOf" srcId="{D116CB11-E374-4B4C-AFC3-9E4327196910}" destId="{B4BC31BC-1D61-423B-8205-8C3A59AFA7A6}" srcOrd="2" destOrd="0" presId="urn:microsoft.com/office/officeart/2005/8/layout/lProcess2"/>
    <dgm:cxn modelId="{8C8D84E8-7E89-4CBD-B37B-754C7CCB584D}" type="presParOf" srcId="{B4BC31BC-1D61-423B-8205-8C3A59AFA7A6}" destId="{151B6C5D-D0A6-4CA6-BD65-0C87F60D56FF}" srcOrd="0" destOrd="0" presId="urn:microsoft.com/office/officeart/2005/8/layout/lProcess2"/>
    <dgm:cxn modelId="{912D190F-7C22-4456-9286-5732FCDBD78B}" type="presParOf" srcId="{8F3C91B2-CC5D-43C3-9390-C91ADD411AAD}" destId="{FED37AAF-8EE1-40F2-B4F0-9FA001604B6F}" srcOrd="5" destOrd="0" presId="urn:microsoft.com/office/officeart/2005/8/layout/lProcess2"/>
    <dgm:cxn modelId="{0282EAC8-2D92-47AB-96B5-C4AA323359B3}" type="presParOf" srcId="{8F3C91B2-CC5D-43C3-9390-C91ADD411AAD}" destId="{FB91CD3A-300E-450E-AC82-861A70BD944C}" srcOrd="6" destOrd="0" presId="urn:microsoft.com/office/officeart/2005/8/layout/lProcess2"/>
    <dgm:cxn modelId="{243EDC0D-E24C-4214-B0FC-E5A33706EFBF}" type="presParOf" srcId="{FB91CD3A-300E-450E-AC82-861A70BD944C}" destId="{7090E5B8-C015-4441-9256-374AB4D569F3}" srcOrd="0" destOrd="0" presId="urn:microsoft.com/office/officeart/2005/8/layout/lProcess2"/>
    <dgm:cxn modelId="{D18EC873-AF49-463E-91D9-3B0CA45D6430}" type="presParOf" srcId="{FB91CD3A-300E-450E-AC82-861A70BD944C}" destId="{416F30FF-A926-4ED1-B93E-289237322C95}" srcOrd="1" destOrd="0" presId="urn:microsoft.com/office/officeart/2005/8/layout/lProcess2"/>
    <dgm:cxn modelId="{82BCD839-9B03-4EA6-BE18-4BF1A468AADD}" type="presParOf" srcId="{FB91CD3A-300E-450E-AC82-861A70BD944C}" destId="{D9BDA339-56D4-4605-911D-C063363473AD}" srcOrd="2" destOrd="0" presId="urn:microsoft.com/office/officeart/2005/8/layout/lProcess2"/>
    <dgm:cxn modelId="{16A34586-DCD7-4CBF-B5C5-AFE702F52654}" type="presParOf" srcId="{D9BDA339-56D4-4605-911D-C063363473AD}" destId="{77E26238-75E6-4AC6-BF69-819D67DF4FBF}"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6.xml><?xml version="1.0" encoding="utf-8"?>
<dgm:dataModel xmlns:dgm="http://schemas.openxmlformats.org/drawingml/2006/diagram" xmlns:a="http://schemas.openxmlformats.org/drawingml/2006/main">
  <dgm:ptLst>
    <dgm:pt modelId="{41A095F7-A725-4F70-9661-A09744679E30}" type="doc">
      <dgm:prSet loTypeId="urn:microsoft.com/office/officeart/2005/8/layout/lProcess2" loCatId="list" qsTypeId="urn:microsoft.com/office/officeart/2005/8/quickstyle/3d1" qsCatId="3D" csTypeId="urn:microsoft.com/office/officeart/2005/8/colors/accent1_2" csCatId="accent1" phldr="1"/>
      <dgm:spPr/>
      <dgm:t>
        <a:bodyPr/>
        <a:lstStyle/>
        <a:p>
          <a:endParaRPr lang="it-IT"/>
        </a:p>
      </dgm:t>
    </dgm:pt>
    <dgm:pt modelId="{4CA522ED-8618-4809-806D-AE0DAE3A8E0E}">
      <dgm:prSet custT="1"/>
      <dgm:spPr>
        <a:solidFill>
          <a:srgbClr val="FFFF00"/>
        </a:solidFill>
      </dgm:spPr>
      <dgm:t>
        <a:bodyPr/>
        <a:lstStyle/>
        <a:p>
          <a:pPr algn="ctr" rtl="0"/>
          <a:endParaRPr lang="it-IT" sz="1600" dirty="0" smtClean="0"/>
        </a:p>
        <a:p>
          <a:pPr algn="ctr" rtl="0"/>
          <a:endParaRPr lang="it-IT" sz="1600" dirty="0" smtClean="0"/>
        </a:p>
        <a:p>
          <a:pPr algn="ctr" rtl="0"/>
          <a:endParaRPr lang="it-IT" sz="1600" dirty="0" smtClean="0"/>
        </a:p>
        <a:p>
          <a:pPr algn="ctr" rtl="0"/>
          <a:endParaRPr lang="it-IT" sz="1600" dirty="0" smtClean="0"/>
        </a:p>
        <a:p>
          <a:pPr algn="ctr" rtl="0"/>
          <a:endParaRPr lang="it-IT" sz="1600" dirty="0" smtClean="0"/>
        </a:p>
        <a:p>
          <a:pPr algn="ctr" rtl="0"/>
          <a:endParaRPr lang="it-IT" sz="1600" dirty="0" smtClean="0"/>
        </a:p>
        <a:p>
          <a:pPr algn="ctr" rtl="0"/>
          <a:endParaRPr lang="it-IT" sz="1600" dirty="0" smtClean="0"/>
        </a:p>
        <a:p>
          <a:pPr algn="just" rtl="0"/>
          <a:r>
            <a:rPr lang="it-IT" sz="1600" dirty="0" smtClean="0">
              <a:solidFill>
                <a:srgbClr val="7030A0"/>
              </a:solidFill>
            </a:rPr>
            <a:t>Spese extra-assegno rimborsabili (limitatamente ad aliquota dovuta da altro genitore) anche se sostenute senza preventiva concertazione e/o accordo tra i genitori</a:t>
          </a:r>
          <a:endParaRPr lang="it-IT" sz="1600" dirty="0">
            <a:solidFill>
              <a:srgbClr val="7030A0"/>
            </a:solidFill>
          </a:endParaRPr>
        </a:p>
      </dgm:t>
    </dgm:pt>
    <dgm:pt modelId="{7F33944C-64F5-43D8-BCFE-D43E7CB8BEB3}" type="parTrans" cxnId="{5C1D4329-8A55-4AB0-B5E0-96DCA564D903}">
      <dgm:prSet/>
      <dgm:spPr/>
      <dgm:t>
        <a:bodyPr/>
        <a:lstStyle/>
        <a:p>
          <a:endParaRPr lang="it-IT"/>
        </a:p>
      </dgm:t>
    </dgm:pt>
    <dgm:pt modelId="{30BD0903-FCB1-44A3-8351-E1FBA746A11D}" type="sibTrans" cxnId="{5C1D4329-8A55-4AB0-B5E0-96DCA564D903}">
      <dgm:prSet/>
      <dgm:spPr/>
      <dgm:t>
        <a:bodyPr/>
        <a:lstStyle/>
        <a:p>
          <a:endParaRPr lang="it-IT"/>
        </a:p>
      </dgm:t>
    </dgm:pt>
    <dgm:pt modelId="{54CE5702-E3A1-44D8-98FC-39346EC6FF09}">
      <dgm:prSet custT="1"/>
      <dgm:spPr>
        <a:solidFill>
          <a:srgbClr val="FFFF00"/>
        </a:solidFill>
      </dgm:spPr>
      <dgm:t>
        <a:bodyPr/>
        <a:lstStyle/>
        <a:p>
          <a:pPr algn="ctr" rtl="0"/>
          <a:endParaRPr lang="it-IT" sz="1500" i="1" u="sng" dirty="0" smtClean="0"/>
        </a:p>
        <a:p>
          <a:pPr algn="ctr" rtl="0"/>
          <a:endParaRPr lang="it-IT" sz="1500" i="1" u="sng" dirty="0" smtClean="0"/>
        </a:p>
        <a:p>
          <a:pPr algn="ctr" rtl="0"/>
          <a:endParaRPr lang="it-IT" sz="1500" i="1" u="sng" dirty="0" smtClean="0"/>
        </a:p>
        <a:p>
          <a:pPr algn="ctr" rtl="0"/>
          <a:endParaRPr lang="it-IT" sz="1500" i="1" u="sng" dirty="0" smtClean="0"/>
        </a:p>
        <a:p>
          <a:pPr algn="ctr" rtl="0"/>
          <a:endParaRPr lang="it-IT" sz="1500" i="1" u="sng" dirty="0" smtClean="0"/>
        </a:p>
        <a:p>
          <a:pPr algn="ctr" rtl="0"/>
          <a:endParaRPr lang="it-IT" sz="1500" i="1" u="sng" dirty="0" smtClean="0"/>
        </a:p>
        <a:p>
          <a:pPr algn="ctr" rtl="0"/>
          <a:endParaRPr lang="it-IT" sz="1500" i="1" u="sng" dirty="0" smtClean="0"/>
        </a:p>
        <a:p>
          <a:pPr algn="just" rtl="0"/>
          <a:endParaRPr lang="it-IT" sz="1300" i="1" u="sng" dirty="0" smtClean="0">
            <a:solidFill>
              <a:srgbClr val="7030A0"/>
            </a:solidFill>
          </a:endParaRPr>
        </a:p>
        <a:p>
          <a:pPr algn="just" rtl="0"/>
          <a:endParaRPr lang="it-IT" sz="1300" i="1" u="sng" dirty="0" smtClean="0">
            <a:solidFill>
              <a:srgbClr val="7030A0"/>
            </a:solidFill>
          </a:endParaRPr>
        </a:p>
        <a:p>
          <a:pPr algn="just" rtl="0"/>
          <a:r>
            <a:rPr lang="it-IT" sz="1300" i="1" u="sng" dirty="0" smtClean="0">
              <a:solidFill>
                <a:srgbClr val="7030A0"/>
              </a:solidFill>
            </a:rPr>
            <a:t>Es. spese mediche</a:t>
          </a:r>
          <a:r>
            <a:rPr lang="it-IT" sz="1300" i="1" dirty="0" smtClean="0">
              <a:solidFill>
                <a:srgbClr val="7030A0"/>
              </a:solidFill>
            </a:rPr>
            <a:t>…</a:t>
          </a:r>
          <a:r>
            <a:rPr lang="it-IT" sz="1300" dirty="0" smtClean="0">
              <a:solidFill>
                <a:srgbClr val="7030A0"/>
              </a:solidFill>
            </a:rPr>
            <a:t> cure ortodontiche ed interventi chirurgici eseguiti presso strutture pubbliche; c) trattamenti sanitari eseguiti presso strutture sanitarie private in quanto non erogati dal Servizio Sanitario Nazionale; d) </a:t>
          </a:r>
          <a:r>
            <a:rPr lang="it-IT" sz="1300" i="1" dirty="0" err="1" smtClean="0">
              <a:solidFill>
                <a:srgbClr val="7030A0"/>
              </a:solidFill>
            </a:rPr>
            <a:t>tickets</a:t>
          </a:r>
          <a:r>
            <a:rPr lang="it-IT" sz="1300" i="1" dirty="0" smtClean="0">
              <a:solidFill>
                <a:srgbClr val="7030A0"/>
              </a:solidFill>
            </a:rPr>
            <a:t> </a:t>
          </a:r>
          <a:r>
            <a:rPr lang="it-IT" sz="1300" dirty="0" smtClean="0">
              <a:solidFill>
                <a:srgbClr val="7030A0"/>
              </a:solidFill>
            </a:rPr>
            <a:t>sanitari; e) farmaci prescritti dal medico curante per la cura di specifiche patologie inequivocabilmente riferibili alla prole;</a:t>
          </a:r>
          <a:endParaRPr lang="it-IT" sz="1300" dirty="0">
            <a:solidFill>
              <a:srgbClr val="7030A0"/>
            </a:solidFill>
          </a:endParaRPr>
        </a:p>
      </dgm:t>
    </dgm:pt>
    <dgm:pt modelId="{427F67C7-3A6B-4B0B-A05B-A96A54C981D6}" type="parTrans" cxnId="{294979FA-B001-4B00-9016-883348F97420}">
      <dgm:prSet/>
      <dgm:spPr/>
      <dgm:t>
        <a:bodyPr/>
        <a:lstStyle/>
        <a:p>
          <a:endParaRPr lang="it-IT"/>
        </a:p>
      </dgm:t>
    </dgm:pt>
    <dgm:pt modelId="{2DB54DC3-95B1-42B8-8099-A16A86C29BB0}" type="sibTrans" cxnId="{294979FA-B001-4B00-9016-883348F97420}">
      <dgm:prSet/>
      <dgm:spPr/>
      <dgm:t>
        <a:bodyPr/>
        <a:lstStyle/>
        <a:p>
          <a:endParaRPr lang="it-IT"/>
        </a:p>
      </dgm:t>
    </dgm:pt>
    <dgm:pt modelId="{E6352331-8067-4777-91C3-4DAB3BAE5BBF}">
      <dgm:prSet custT="1"/>
      <dgm:spPr>
        <a:solidFill>
          <a:srgbClr val="FFFF00"/>
        </a:solidFill>
      </dgm:spPr>
      <dgm:t>
        <a:bodyPr/>
        <a:lstStyle/>
        <a:p>
          <a:pPr algn="just" rtl="0"/>
          <a:endParaRPr lang="it-IT" sz="1500" i="1" u="sng" dirty="0" smtClean="0"/>
        </a:p>
        <a:p>
          <a:pPr algn="just" rtl="0"/>
          <a:endParaRPr lang="it-IT" sz="1500" i="1" u="sng" dirty="0" smtClean="0"/>
        </a:p>
        <a:p>
          <a:pPr algn="just" rtl="0"/>
          <a:endParaRPr lang="it-IT" sz="1500" i="1" u="sng" dirty="0" smtClean="0"/>
        </a:p>
        <a:p>
          <a:pPr algn="just" rtl="0"/>
          <a:endParaRPr lang="it-IT" sz="1500" i="1" u="sng" dirty="0" smtClean="0">
            <a:solidFill>
              <a:srgbClr val="7030A0"/>
            </a:solidFill>
          </a:endParaRPr>
        </a:p>
        <a:p>
          <a:pPr algn="just" rtl="0"/>
          <a:endParaRPr lang="it-IT" sz="1500" i="1" u="sng" dirty="0" smtClean="0">
            <a:solidFill>
              <a:srgbClr val="7030A0"/>
            </a:solidFill>
          </a:endParaRPr>
        </a:p>
        <a:p>
          <a:pPr algn="just" rtl="0"/>
          <a:endParaRPr lang="it-IT" sz="1500" i="1" u="sng" dirty="0" smtClean="0">
            <a:solidFill>
              <a:srgbClr val="7030A0"/>
            </a:solidFill>
          </a:endParaRPr>
        </a:p>
        <a:p>
          <a:pPr algn="just" rtl="0"/>
          <a:endParaRPr lang="it-IT" sz="1500" i="1" u="sng" dirty="0" smtClean="0">
            <a:solidFill>
              <a:srgbClr val="7030A0"/>
            </a:solidFill>
          </a:endParaRPr>
        </a:p>
        <a:p>
          <a:pPr algn="just" rtl="0"/>
          <a:endParaRPr lang="it-IT" sz="1500" i="1" u="sng" dirty="0" smtClean="0">
            <a:solidFill>
              <a:srgbClr val="7030A0"/>
            </a:solidFill>
          </a:endParaRPr>
        </a:p>
        <a:p>
          <a:pPr algn="just" rtl="0"/>
          <a:endParaRPr lang="it-IT" sz="1500" i="1" u="sng" dirty="0" smtClean="0">
            <a:solidFill>
              <a:srgbClr val="7030A0"/>
            </a:solidFill>
          </a:endParaRPr>
        </a:p>
        <a:p>
          <a:pPr algn="just" rtl="0"/>
          <a:endParaRPr lang="it-IT" sz="1500" i="1" u="sng" dirty="0" smtClean="0">
            <a:solidFill>
              <a:srgbClr val="7030A0"/>
            </a:solidFill>
          </a:endParaRPr>
        </a:p>
        <a:p>
          <a:pPr algn="just" rtl="0"/>
          <a:endParaRPr lang="it-IT" sz="1500" i="1" u="sng" dirty="0" smtClean="0">
            <a:solidFill>
              <a:srgbClr val="7030A0"/>
            </a:solidFill>
          </a:endParaRPr>
        </a:p>
        <a:p>
          <a:pPr algn="just" rtl="0"/>
          <a:r>
            <a:rPr lang="it-IT" sz="1500" i="1" u="sng" dirty="0" smtClean="0">
              <a:solidFill>
                <a:srgbClr val="7030A0"/>
              </a:solidFill>
            </a:rPr>
            <a:t>spese scolastiche..</a:t>
          </a:r>
          <a:r>
            <a:rPr lang="it-IT" sz="1500" i="1" dirty="0" smtClean="0">
              <a:solidFill>
                <a:srgbClr val="7030A0"/>
              </a:solidFill>
            </a:rPr>
            <a:t> </a:t>
          </a:r>
          <a:r>
            <a:rPr lang="it-IT" sz="1500" dirty="0" smtClean="0">
              <a:solidFill>
                <a:srgbClr val="7030A0"/>
              </a:solidFill>
            </a:rPr>
            <a:t>a) tasse scolastiche e universitarie imposte da istituti pubblici; b) libri di testo e materiale di corredo scolastico di inizio anno; c) gite scolastiche senza pernottamento; d) trasporto pubblico (tessera abbonamento autobus e metro); e) mensa; spese per progetti curriculari indetti dalla scuola;  </a:t>
          </a:r>
          <a:endParaRPr lang="it-IT" sz="1500" dirty="0">
            <a:solidFill>
              <a:srgbClr val="7030A0"/>
            </a:solidFill>
          </a:endParaRPr>
        </a:p>
      </dgm:t>
    </dgm:pt>
    <dgm:pt modelId="{4E7798E6-595C-4267-8774-9EA3962DFF55}" type="parTrans" cxnId="{90668C49-044A-4943-96BF-2B0B86FDD581}">
      <dgm:prSet/>
      <dgm:spPr/>
      <dgm:t>
        <a:bodyPr/>
        <a:lstStyle/>
        <a:p>
          <a:endParaRPr lang="it-IT"/>
        </a:p>
      </dgm:t>
    </dgm:pt>
    <dgm:pt modelId="{2DE4C7E6-D9CC-416C-A291-367D2464264D}" type="sibTrans" cxnId="{90668C49-044A-4943-96BF-2B0B86FDD581}">
      <dgm:prSet/>
      <dgm:spPr/>
      <dgm:t>
        <a:bodyPr/>
        <a:lstStyle/>
        <a:p>
          <a:endParaRPr lang="it-IT"/>
        </a:p>
      </dgm:t>
    </dgm:pt>
    <dgm:pt modelId="{3C718C5B-61E0-4779-BCA6-A974A7DA64A4}">
      <dgm:prSet custT="1"/>
      <dgm:spPr>
        <a:solidFill>
          <a:srgbClr val="FFFF00"/>
        </a:solidFill>
      </dgm:spPr>
      <dgm:t>
        <a:bodyPr/>
        <a:lstStyle/>
        <a:p>
          <a:pPr algn="ctr" rtl="0"/>
          <a:endParaRPr lang="it-IT" sz="1500" i="1" u="sng" dirty="0" smtClean="0"/>
        </a:p>
        <a:p>
          <a:pPr algn="ctr" rtl="0"/>
          <a:endParaRPr lang="it-IT" sz="1500" i="1" u="sng" dirty="0" smtClean="0"/>
        </a:p>
        <a:p>
          <a:pPr algn="ctr" rtl="0"/>
          <a:endParaRPr lang="it-IT" sz="1500" i="1" u="sng" dirty="0" smtClean="0"/>
        </a:p>
        <a:p>
          <a:pPr algn="ctr" rtl="0"/>
          <a:endParaRPr lang="it-IT" sz="1500" i="1" u="sng" dirty="0" smtClean="0"/>
        </a:p>
        <a:p>
          <a:pPr algn="ctr" rtl="0"/>
          <a:endParaRPr lang="it-IT" sz="1500" i="1" u="sng" dirty="0" smtClean="0"/>
        </a:p>
        <a:p>
          <a:pPr algn="ctr" rtl="0"/>
          <a:endParaRPr lang="it-IT" sz="1500" i="1" u="sng" dirty="0" smtClean="0"/>
        </a:p>
        <a:p>
          <a:pPr algn="ctr" rtl="0"/>
          <a:endParaRPr lang="it-IT" sz="1500" i="1" u="sng" dirty="0" smtClean="0"/>
        </a:p>
        <a:p>
          <a:pPr algn="ctr" rtl="0"/>
          <a:endParaRPr lang="it-IT" sz="1500" i="1" u="sng" dirty="0" smtClean="0"/>
        </a:p>
        <a:p>
          <a:pPr algn="ctr" rtl="0"/>
          <a:endParaRPr lang="it-IT" sz="1500" i="1" u="sng" dirty="0" smtClean="0"/>
        </a:p>
        <a:p>
          <a:pPr algn="just" rtl="0"/>
          <a:r>
            <a:rPr lang="it-IT" sz="1500" i="1" u="sng" dirty="0" smtClean="0">
              <a:solidFill>
                <a:srgbClr val="7030A0"/>
              </a:solidFill>
            </a:rPr>
            <a:t>Spese extrascolastiche</a:t>
          </a:r>
          <a:r>
            <a:rPr lang="it-IT" sz="1500" i="1" dirty="0" smtClean="0">
              <a:solidFill>
                <a:srgbClr val="7030A0"/>
              </a:solidFill>
            </a:rPr>
            <a:t>:.. </a:t>
          </a:r>
          <a:r>
            <a:rPr lang="it-IT" sz="1500" dirty="0" smtClean="0">
              <a:solidFill>
                <a:srgbClr val="7030A0"/>
              </a:solidFill>
            </a:rPr>
            <a:t>c) spese per regali in occasione di feste di compagni di scuola;</a:t>
          </a:r>
          <a:endParaRPr lang="it-IT" sz="1500" dirty="0">
            <a:solidFill>
              <a:srgbClr val="7030A0"/>
            </a:solidFill>
          </a:endParaRPr>
        </a:p>
      </dgm:t>
    </dgm:pt>
    <dgm:pt modelId="{D8A7EA0A-12C7-403E-9E56-9347E140E0D7}" type="parTrans" cxnId="{D8BA422E-7619-4E69-9D84-32854879E824}">
      <dgm:prSet/>
      <dgm:spPr/>
      <dgm:t>
        <a:bodyPr/>
        <a:lstStyle/>
        <a:p>
          <a:endParaRPr lang="it-IT"/>
        </a:p>
      </dgm:t>
    </dgm:pt>
    <dgm:pt modelId="{96BB8FA1-67F5-492B-90BA-05B6D8C9B8CB}" type="sibTrans" cxnId="{D8BA422E-7619-4E69-9D84-32854879E824}">
      <dgm:prSet/>
      <dgm:spPr/>
      <dgm:t>
        <a:bodyPr/>
        <a:lstStyle/>
        <a:p>
          <a:endParaRPr lang="it-IT"/>
        </a:p>
      </dgm:t>
    </dgm:pt>
    <dgm:pt modelId="{8F3C91B2-CC5D-43C3-9390-C91ADD411AAD}" type="pres">
      <dgm:prSet presAssocID="{41A095F7-A725-4F70-9661-A09744679E30}" presName="theList" presStyleCnt="0">
        <dgm:presLayoutVars>
          <dgm:dir/>
          <dgm:animLvl val="lvl"/>
          <dgm:resizeHandles val="exact"/>
        </dgm:presLayoutVars>
      </dgm:prSet>
      <dgm:spPr/>
      <dgm:t>
        <a:bodyPr/>
        <a:lstStyle/>
        <a:p>
          <a:endParaRPr lang="it-IT"/>
        </a:p>
      </dgm:t>
    </dgm:pt>
    <dgm:pt modelId="{61C0EEA6-2435-4D4A-A50B-83F180716D88}" type="pres">
      <dgm:prSet presAssocID="{4CA522ED-8618-4809-806D-AE0DAE3A8E0E}" presName="compNode" presStyleCnt="0"/>
      <dgm:spPr/>
    </dgm:pt>
    <dgm:pt modelId="{6529B31E-E2B5-4ADD-9750-22AFB67CF87C}" type="pres">
      <dgm:prSet presAssocID="{4CA522ED-8618-4809-806D-AE0DAE3A8E0E}" presName="aNode" presStyleLbl="bgShp" presStyleIdx="0" presStyleCnt="4"/>
      <dgm:spPr/>
      <dgm:t>
        <a:bodyPr/>
        <a:lstStyle/>
        <a:p>
          <a:endParaRPr lang="it-IT"/>
        </a:p>
      </dgm:t>
    </dgm:pt>
    <dgm:pt modelId="{8DB341DA-4C82-4E5D-A0D9-CE76D74DD80C}" type="pres">
      <dgm:prSet presAssocID="{4CA522ED-8618-4809-806D-AE0DAE3A8E0E}" presName="textNode" presStyleLbl="bgShp" presStyleIdx="0" presStyleCnt="4"/>
      <dgm:spPr/>
      <dgm:t>
        <a:bodyPr/>
        <a:lstStyle/>
        <a:p>
          <a:endParaRPr lang="it-IT"/>
        </a:p>
      </dgm:t>
    </dgm:pt>
    <dgm:pt modelId="{EEB48096-4BD2-4082-83AD-2002C22037B0}" type="pres">
      <dgm:prSet presAssocID="{4CA522ED-8618-4809-806D-AE0DAE3A8E0E}" presName="compChildNode" presStyleCnt="0"/>
      <dgm:spPr/>
    </dgm:pt>
    <dgm:pt modelId="{3B0936D7-C91F-4C51-BA94-53E81F8BE47F}" type="pres">
      <dgm:prSet presAssocID="{4CA522ED-8618-4809-806D-AE0DAE3A8E0E}" presName="theInnerList" presStyleCnt="0"/>
      <dgm:spPr/>
    </dgm:pt>
    <dgm:pt modelId="{84A291DC-4A4B-4686-A181-6DBC98E1D216}" type="pres">
      <dgm:prSet presAssocID="{4CA522ED-8618-4809-806D-AE0DAE3A8E0E}" presName="aSpace" presStyleCnt="0"/>
      <dgm:spPr/>
    </dgm:pt>
    <dgm:pt modelId="{11536402-6E37-4EC9-B8D3-0324D23E89AB}" type="pres">
      <dgm:prSet presAssocID="{54CE5702-E3A1-44D8-98FC-39346EC6FF09}" presName="compNode" presStyleCnt="0"/>
      <dgm:spPr/>
    </dgm:pt>
    <dgm:pt modelId="{E97AD96F-5AF4-4F58-94A7-BA8F1585EAEB}" type="pres">
      <dgm:prSet presAssocID="{54CE5702-E3A1-44D8-98FC-39346EC6FF09}" presName="aNode" presStyleLbl="bgShp" presStyleIdx="1" presStyleCnt="4"/>
      <dgm:spPr/>
      <dgm:t>
        <a:bodyPr/>
        <a:lstStyle/>
        <a:p>
          <a:endParaRPr lang="it-IT"/>
        </a:p>
      </dgm:t>
    </dgm:pt>
    <dgm:pt modelId="{3B1E403C-7698-4B6D-AC40-6DCA7C8CAEE2}" type="pres">
      <dgm:prSet presAssocID="{54CE5702-E3A1-44D8-98FC-39346EC6FF09}" presName="textNode" presStyleLbl="bgShp" presStyleIdx="1" presStyleCnt="4"/>
      <dgm:spPr/>
      <dgm:t>
        <a:bodyPr/>
        <a:lstStyle/>
        <a:p>
          <a:endParaRPr lang="it-IT"/>
        </a:p>
      </dgm:t>
    </dgm:pt>
    <dgm:pt modelId="{86BB3D65-6BE7-443F-B252-E498D81CED30}" type="pres">
      <dgm:prSet presAssocID="{54CE5702-E3A1-44D8-98FC-39346EC6FF09}" presName="compChildNode" presStyleCnt="0"/>
      <dgm:spPr/>
    </dgm:pt>
    <dgm:pt modelId="{C7772ED3-4109-403D-974A-8C00DB45729F}" type="pres">
      <dgm:prSet presAssocID="{54CE5702-E3A1-44D8-98FC-39346EC6FF09}" presName="theInnerList" presStyleCnt="0"/>
      <dgm:spPr/>
    </dgm:pt>
    <dgm:pt modelId="{6A77E1E8-4F09-4CB9-9A42-98B111C283F5}" type="pres">
      <dgm:prSet presAssocID="{54CE5702-E3A1-44D8-98FC-39346EC6FF09}" presName="aSpace" presStyleCnt="0"/>
      <dgm:spPr/>
    </dgm:pt>
    <dgm:pt modelId="{D116CB11-E374-4B4C-AFC3-9E4327196910}" type="pres">
      <dgm:prSet presAssocID="{E6352331-8067-4777-91C3-4DAB3BAE5BBF}" presName="compNode" presStyleCnt="0"/>
      <dgm:spPr/>
    </dgm:pt>
    <dgm:pt modelId="{21DCE147-2838-41A5-B6C8-308C28F67DE2}" type="pres">
      <dgm:prSet presAssocID="{E6352331-8067-4777-91C3-4DAB3BAE5BBF}" presName="aNode" presStyleLbl="bgShp" presStyleIdx="2" presStyleCnt="4"/>
      <dgm:spPr/>
      <dgm:t>
        <a:bodyPr/>
        <a:lstStyle/>
        <a:p>
          <a:endParaRPr lang="it-IT"/>
        </a:p>
      </dgm:t>
    </dgm:pt>
    <dgm:pt modelId="{389E9593-2BB8-4C01-A019-668AFAB6B611}" type="pres">
      <dgm:prSet presAssocID="{E6352331-8067-4777-91C3-4DAB3BAE5BBF}" presName="textNode" presStyleLbl="bgShp" presStyleIdx="2" presStyleCnt="4"/>
      <dgm:spPr/>
      <dgm:t>
        <a:bodyPr/>
        <a:lstStyle/>
        <a:p>
          <a:endParaRPr lang="it-IT"/>
        </a:p>
      </dgm:t>
    </dgm:pt>
    <dgm:pt modelId="{B4BC31BC-1D61-423B-8205-8C3A59AFA7A6}" type="pres">
      <dgm:prSet presAssocID="{E6352331-8067-4777-91C3-4DAB3BAE5BBF}" presName="compChildNode" presStyleCnt="0"/>
      <dgm:spPr/>
    </dgm:pt>
    <dgm:pt modelId="{151B6C5D-D0A6-4CA6-BD65-0C87F60D56FF}" type="pres">
      <dgm:prSet presAssocID="{E6352331-8067-4777-91C3-4DAB3BAE5BBF}" presName="theInnerList" presStyleCnt="0"/>
      <dgm:spPr/>
    </dgm:pt>
    <dgm:pt modelId="{FED37AAF-8EE1-40F2-B4F0-9FA001604B6F}" type="pres">
      <dgm:prSet presAssocID="{E6352331-8067-4777-91C3-4DAB3BAE5BBF}" presName="aSpace" presStyleCnt="0"/>
      <dgm:spPr/>
    </dgm:pt>
    <dgm:pt modelId="{FB91CD3A-300E-450E-AC82-861A70BD944C}" type="pres">
      <dgm:prSet presAssocID="{3C718C5B-61E0-4779-BCA6-A974A7DA64A4}" presName="compNode" presStyleCnt="0"/>
      <dgm:spPr/>
    </dgm:pt>
    <dgm:pt modelId="{7090E5B8-C015-4441-9256-374AB4D569F3}" type="pres">
      <dgm:prSet presAssocID="{3C718C5B-61E0-4779-BCA6-A974A7DA64A4}" presName="aNode" presStyleLbl="bgShp" presStyleIdx="3" presStyleCnt="4"/>
      <dgm:spPr/>
      <dgm:t>
        <a:bodyPr/>
        <a:lstStyle/>
        <a:p>
          <a:endParaRPr lang="it-IT"/>
        </a:p>
      </dgm:t>
    </dgm:pt>
    <dgm:pt modelId="{416F30FF-A926-4ED1-B93E-289237322C95}" type="pres">
      <dgm:prSet presAssocID="{3C718C5B-61E0-4779-BCA6-A974A7DA64A4}" presName="textNode" presStyleLbl="bgShp" presStyleIdx="3" presStyleCnt="4"/>
      <dgm:spPr/>
      <dgm:t>
        <a:bodyPr/>
        <a:lstStyle/>
        <a:p>
          <a:endParaRPr lang="it-IT"/>
        </a:p>
      </dgm:t>
    </dgm:pt>
    <dgm:pt modelId="{D9BDA339-56D4-4605-911D-C063363473AD}" type="pres">
      <dgm:prSet presAssocID="{3C718C5B-61E0-4779-BCA6-A974A7DA64A4}" presName="compChildNode" presStyleCnt="0"/>
      <dgm:spPr/>
    </dgm:pt>
    <dgm:pt modelId="{77E26238-75E6-4AC6-BF69-819D67DF4FBF}" type="pres">
      <dgm:prSet presAssocID="{3C718C5B-61E0-4779-BCA6-A974A7DA64A4}" presName="theInnerList" presStyleCnt="0"/>
      <dgm:spPr/>
    </dgm:pt>
  </dgm:ptLst>
  <dgm:cxnLst>
    <dgm:cxn modelId="{805CCB55-0075-4529-BFF8-CD1E2E929891}" type="presOf" srcId="{41A095F7-A725-4F70-9661-A09744679E30}" destId="{8F3C91B2-CC5D-43C3-9390-C91ADD411AAD}" srcOrd="0" destOrd="0" presId="urn:microsoft.com/office/officeart/2005/8/layout/lProcess2"/>
    <dgm:cxn modelId="{02DEFDE6-C4BF-4DEE-B67B-93B756B90348}" type="presOf" srcId="{E6352331-8067-4777-91C3-4DAB3BAE5BBF}" destId="{21DCE147-2838-41A5-B6C8-308C28F67DE2}" srcOrd="0" destOrd="0" presId="urn:microsoft.com/office/officeart/2005/8/layout/lProcess2"/>
    <dgm:cxn modelId="{4622E500-200C-4393-9B42-147ACCA0AE96}" type="presOf" srcId="{3C718C5B-61E0-4779-BCA6-A974A7DA64A4}" destId="{7090E5B8-C015-4441-9256-374AB4D569F3}" srcOrd="0" destOrd="0" presId="urn:microsoft.com/office/officeart/2005/8/layout/lProcess2"/>
    <dgm:cxn modelId="{3E85A9B9-AE93-42F4-B6A2-53C5DF2C0AF3}" type="presOf" srcId="{4CA522ED-8618-4809-806D-AE0DAE3A8E0E}" destId="{6529B31E-E2B5-4ADD-9750-22AFB67CF87C}" srcOrd="0" destOrd="0" presId="urn:microsoft.com/office/officeart/2005/8/layout/lProcess2"/>
    <dgm:cxn modelId="{5C1D4329-8A55-4AB0-B5E0-96DCA564D903}" srcId="{41A095F7-A725-4F70-9661-A09744679E30}" destId="{4CA522ED-8618-4809-806D-AE0DAE3A8E0E}" srcOrd="0" destOrd="0" parTransId="{7F33944C-64F5-43D8-BCFE-D43E7CB8BEB3}" sibTransId="{30BD0903-FCB1-44A3-8351-E1FBA746A11D}"/>
    <dgm:cxn modelId="{94D0FB2D-4E72-4E65-AA7E-C812A4073BE3}" type="presOf" srcId="{54CE5702-E3A1-44D8-98FC-39346EC6FF09}" destId="{E97AD96F-5AF4-4F58-94A7-BA8F1585EAEB}" srcOrd="0" destOrd="0" presId="urn:microsoft.com/office/officeart/2005/8/layout/lProcess2"/>
    <dgm:cxn modelId="{D0A90F26-72CD-44BE-AC16-368CC4123CD3}" type="presOf" srcId="{3C718C5B-61E0-4779-BCA6-A974A7DA64A4}" destId="{416F30FF-A926-4ED1-B93E-289237322C95}" srcOrd="1" destOrd="0" presId="urn:microsoft.com/office/officeart/2005/8/layout/lProcess2"/>
    <dgm:cxn modelId="{42208537-463A-4A45-8342-821218B6067D}" type="presOf" srcId="{E6352331-8067-4777-91C3-4DAB3BAE5BBF}" destId="{389E9593-2BB8-4C01-A019-668AFAB6B611}" srcOrd="1" destOrd="0" presId="urn:microsoft.com/office/officeart/2005/8/layout/lProcess2"/>
    <dgm:cxn modelId="{6EB29503-70BC-48A4-A087-5A322B2A99A0}" type="presOf" srcId="{4CA522ED-8618-4809-806D-AE0DAE3A8E0E}" destId="{8DB341DA-4C82-4E5D-A0D9-CE76D74DD80C}" srcOrd="1" destOrd="0" presId="urn:microsoft.com/office/officeart/2005/8/layout/lProcess2"/>
    <dgm:cxn modelId="{294979FA-B001-4B00-9016-883348F97420}" srcId="{41A095F7-A725-4F70-9661-A09744679E30}" destId="{54CE5702-E3A1-44D8-98FC-39346EC6FF09}" srcOrd="1" destOrd="0" parTransId="{427F67C7-3A6B-4B0B-A05B-A96A54C981D6}" sibTransId="{2DB54DC3-95B1-42B8-8099-A16A86C29BB0}"/>
    <dgm:cxn modelId="{90668C49-044A-4943-96BF-2B0B86FDD581}" srcId="{41A095F7-A725-4F70-9661-A09744679E30}" destId="{E6352331-8067-4777-91C3-4DAB3BAE5BBF}" srcOrd="2" destOrd="0" parTransId="{4E7798E6-595C-4267-8774-9EA3962DFF55}" sibTransId="{2DE4C7E6-D9CC-416C-A291-367D2464264D}"/>
    <dgm:cxn modelId="{D8BA422E-7619-4E69-9D84-32854879E824}" srcId="{41A095F7-A725-4F70-9661-A09744679E30}" destId="{3C718C5B-61E0-4779-BCA6-A974A7DA64A4}" srcOrd="3" destOrd="0" parTransId="{D8A7EA0A-12C7-403E-9E56-9347E140E0D7}" sibTransId="{96BB8FA1-67F5-492B-90BA-05B6D8C9B8CB}"/>
    <dgm:cxn modelId="{DE68A65D-5D4B-4683-A701-7C8AFB8994EB}" type="presOf" srcId="{54CE5702-E3A1-44D8-98FC-39346EC6FF09}" destId="{3B1E403C-7698-4B6D-AC40-6DCA7C8CAEE2}" srcOrd="1" destOrd="0" presId="urn:microsoft.com/office/officeart/2005/8/layout/lProcess2"/>
    <dgm:cxn modelId="{9E90F07A-AAE6-4D7D-AAF3-8D8CADB2CCA9}" type="presParOf" srcId="{8F3C91B2-CC5D-43C3-9390-C91ADD411AAD}" destId="{61C0EEA6-2435-4D4A-A50B-83F180716D88}" srcOrd="0" destOrd="0" presId="urn:microsoft.com/office/officeart/2005/8/layout/lProcess2"/>
    <dgm:cxn modelId="{ABAB517E-18B3-41D0-BBCC-D14C00ACB85F}" type="presParOf" srcId="{61C0EEA6-2435-4D4A-A50B-83F180716D88}" destId="{6529B31E-E2B5-4ADD-9750-22AFB67CF87C}" srcOrd="0" destOrd="0" presId="urn:microsoft.com/office/officeart/2005/8/layout/lProcess2"/>
    <dgm:cxn modelId="{BA7AFBC6-5B12-4AF4-AF0F-92651D4ACA65}" type="presParOf" srcId="{61C0EEA6-2435-4D4A-A50B-83F180716D88}" destId="{8DB341DA-4C82-4E5D-A0D9-CE76D74DD80C}" srcOrd="1" destOrd="0" presId="urn:microsoft.com/office/officeart/2005/8/layout/lProcess2"/>
    <dgm:cxn modelId="{AF7E79B4-D5E0-4FFB-ADCB-2560B7C95817}" type="presParOf" srcId="{61C0EEA6-2435-4D4A-A50B-83F180716D88}" destId="{EEB48096-4BD2-4082-83AD-2002C22037B0}" srcOrd="2" destOrd="0" presId="urn:microsoft.com/office/officeart/2005/8/layout/lProcess2"/>
    <dgm:cxn modelId="{10D0FF26-2696-4C20-A9DA-33EFF75C76FD}" type="presParOf" srcId="{EEB48096-4BD2-4082-83AD-2002C22037B0}" destId="{3B0936D7-C91F-4C51-BA94-53E81F8BE47F}" srcOrd="0" destOrd="0" presId="urn:microsoft.com/office/officeart/2005/8/layout/lProcess2"/>
    <dgm:cxn modelId="{8BC929DC-08E4-4C8F-88E5-690F2D2F767B}" type="presParOf" srcId="{8F3C91B2-CC5D-43C3-9390-C91ADD411AAD}" destId="{84A291DC-4A4B-4686-A181-6DBC98E1D216}" srcOrd="1" destOrd="0" presId="urn:microsoft.com/office/officeart/2005/8/layout/lProcess2"/>
    <dgm:cxn modelId="{EC1B5353-7064-46B5-88DE-ED62863C69F6}" type="presParOf" srcId="{8F3C91B2-CC5D-43C3-9390-C91ADD411AAD}" destId="{11536402-6E37-4EC9-B8D3-0324D23E89AB}" srcOrd="2" destOrd="0" presId="urn:microsoft.com/office/officeart/2005/8/layout/lProcess2"/>
    <dgm:cxn modelId="{A2E4F472-9C07-4431-AE06-9B3BFABC0B5B}" type="presParOf" srcId="{11536402-6E37-4EC9-B8D3-0324D23E89AB}" destId="{E97AD96F-5AF4-4F58-94A7-BA8F1585EAEB}" srcOrd="0" destOrd="0" presId="urn:microsoft.com/office/officeart/2005/8/layout/lProcess2"/>
    <dgm:cxn modelId="{3295BF51-6C48-4692-AF4F-0CDF11308B32}" type="presParOf" srcId="{11536402-6E37-4EC9-B8D3-0324D23E89AB}" destId="{3B1E403C-7698-4B6D-AC40-6DCA7C8CAEE2}" srcOrd="1" destOrd="0" presId="urn:microsoft.com/office/officeart/2005/8/layout/lProcess2"/>
    <dgm:cxn modelId="{407F0EA4-6C07-4DAE-8BE1-F44DAC42C983}" type="presParOf" srcId="{11536402-6E37-4EC9-B8D3-0324D23E89AB}" destId="{86BB3D65-6BE7-443F-B252-E498D81CED30}" srcOrd="2" destOrd="0" presId="urn:microsoft.com/office/officeart/2005/8/layout/lProcess2"/>
    <dgm:cxn modelId="{72003E55-70E3-4E86-9CDC-07A8ABE8F419}" type="presParOf" srcId="{86BB3D65-6BE7-443F-B252-E498D81CED30}" destId="{C7772ED3-4109-403D-974A-8C00DB45729F}" srcOrd="0" destOrd="0" presId="urn:microsoft.com/office/officeart/2005/8/layout/lProcess2"/>
    <dgm:cxn modelId="{E99AC28C-20FD-4757-AC0A-F76C7990D485}" type="presParOf" srcId="{8F3C91B2-CC5D-43C3-9390-C91ADD411AAD}" destId="{6A77E1E8-4F09-4CB9-9A42-98B111C283F5}" srcOrd="3" destOrd="0" presId="urn:microsoft.com/office/officeart/2005/8/layout/lProcess2"/>
    <dgm:cxn modelId="{E02C9005-9D45-4776-A068-2D722459E1EF}" type="presParOf" srcId="{8F3C91B2-CC5D-43C3-9390-C91ADD411AAD}" destId="{D116CB11-E374-4B4C-AFC3-9E4327196910}" srcOrd="4" destOrd="0" presId="urn:microsoft.com/office/officeart/2005/8/layout/lProcess2"/>
    <dgm:cxn modelId="{E19703D5-A1A1-44E9-9204-5EB1182E2D0F}" type="presParOf" srcId="{D116CB11-E374-4B4C-AFC3-9E4327196910}" destId="{21DCE147-2838-41A5-B6C8-308C28F67DE2}" srcOrd="0" destOrd="0" presId="urn:microsoft.com/office/officeart/2005/8/layout/lProcess2"/>
    <dgm:cxn modelId="{62B9447A-261A-442B-B29B-9E8CC920EE60}" type="presParOf" srcId="{D116CB11-E374-4B4C-AFC3-9E4327196910}" destId="{389E9593-2BB8-4C01-A019-668AFAB6B611}" srcOrd="1" destOrd="0" presId="urn:microsoft.com/office/officeart/2005/8/layout/lProcess2"/>
    <dgm:cxn modelId="{D06C6873-3E0B-4E23-AA53-4664CCFB766D}" type="presParOf" srcId="{D116CB11-E374-4B4C-AFC3-9E4327196910}" destId="{B4BC31BC-1D61-423B-8205-8C3A59AFA7A6}" srcOrd="2" destOrd="0" presId="urn:microsoft.com/office/officeart/2005/8/layout/lProcess2"/>
    <dgm:cxn modelId="{51835D9E-F10F-4924-991C-B9D6DD2C5378}" type="presParOf" srcId="{B4BC31BC-1D61-423B-8205-8C3A59AFA7A6}" destId="{151B6C5D-D0A6-4CA6-BD65-0C87F60D56FF}" srcOrd="0" destOrd="0" presId="urn:microsoft.com/office/officeart/2005/8/layout/lProcess2"/>
    <dgm:cxn modelId="{6AFDDDFB-0B97-4076-9D9D-D8D99A38D778}" type="presParOf" srcId="{8F3C91B2-CC5D-43C3-9390-C91ADD411AAD}" destId="{FED37AAF-8EE1-40F2-B4F0-9FA001604B6F}" srcOrd="5" destOrd="0" presId="urn:microsoft.com/office/officeart/2005/8/layout/lProcess2"/>
    <dgm:cxn modelId="{148036A1-116B-47A7-9D94-A414A282A46A}" type="presParOf" srcId="{8F3C91B2-CC5D-43C3-9390-C91ADD411AAD}" destId="{FB91CD3A-300E-450E-AC82-861A70BD944C}" srcOrd="6" destOrd="0" presId="urn:microsoft.com/office/officeart/2005/8/layout/lProcess2"/>
    <dgm:cxn modelId="{42F54E11-CE6A-4B66-BD44-70C2FC078601}" type="presParOf" srcId="{FB91CD3A-300E-450E-AC82-861A70BD944C}" destId="{7090E5B8-C015-4441-9256-374AB4D569F3}" srcOrd="0" destOrd="0" presId="urn:microsoft.com/office/officeart/2005/8/layout/lProcess2"/>
    <dgm:cxn modelId="{623CD2DC-5801-4B75-B3DD-1BF3BAD308FA}" type="presParOf" srcId="{FB91CD3A-300E-450E-AC82-861A70BD944C}" destId="{416F30FF-A926-4ED1-B93E-289237322C95}" srcOrd="1" destOrd="0" presId="urn:microsoft.com/office/officeart/2005/8/layout/lProcess2"/>
    <dgm:cxn modelId="{1BB0A456-53A3-4C0D-AD3E-AC971615C49F}" type="presParOf" srcId="{FB91CD3A-300E-450E-AC82-861A70BD944C}" destId="{D9BDA339-56D4-4605-911D-C063363473AD}" srcOrd="2" destOrd="0" presId="urn:microsoft.com/office/officeart/2005/8/layout/lProcess2"/>
    <dgm:cxn modelId="{47584BC3-4E78-40AA-87B8-7433D959F620}" type="presParOf" srcId="{D9BDA339-56D4-4605-911D-C063363473AD}" destId="{77E26238-75E6-4AC6-BF69-819D67DF4FBF}"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7.xml><?xml version="1.0" encoding="utf-8"?>
<dgm:dataModel xmlns:dgm="http://schemas.openxmlformats.org/drawingml/2006/diagram" xmlns:a="http://schemas.openxmlformats.org/drawingml/2006/main">
  <dgm:ptLst>
    <dgm:pt modelId="{41A095F7-A725-4F70-9661-A09744679E30}" type="doc">
      <dgm:prSet loTypeId="urn:microsoft.com/office/officeart/2005/8/layout/lProcess2" loCatId="list" qsTypeId="urn:microsoft.com/office/officeart/2005/8/quickstyle/3d1" qsCatId="3D" csTypeId="urn:microsoft.com/office/officeart/2005/8/colors/colorful1" csCatId="colorful" phldr="1"/>
      <dgm:spPr/>
      <dgm:t>
        <a:bodyPr/>
        <a:lstStyle/>
        <a:p>
          <a:endParaRPr lang="it-IT"/>
        </a:p>
      </dgm:t>
    </dgm:pt>
    <dgm:pt modelId="{4CA522ED-8618-4809-806D-AE0DAE3A8E0E}">
      <dgm:prSet custT="1"/>
      <dgm:spPr/>
      <dgm:t>
        <a:bodyPr/>
        <a:lstStyle/>
        <a:p>
          <a:pPr algn="ctr" rtl="0"/>
          <a:endParaRPr lang="it-IT" sz="1600" dirty="0" smtClean="0"/>
        </a:p>
        <a:p>
          <a:pPr algn="ctr" rtl="0"/>
          <a:endParaRPr lang="it-IT" sz="1600" dirty="0" smtClean="0"/>
        </a:p>
        <a:p>
          <a:pPr algn="ctr" rtl="0"/>
          <a:endParaRPr lang="it-IT" sz="1600" dirty="0" smtClean="0"/>
        </a:p>
        <a:p>
          <a:pPr algn="ctr" rtl="0"/>
          <a:endParaRPr lang="it-IT" sz="1600" dirty="0" smtClean="0"/>
        </a:p>
        <a:p>
          <a:pPr algn="ctr" rtl="0"/>
          <a:endParaRPr lang="it-IT" sz="1600" dirty="0" smtClean="0"/>
        </a:p>
        <a:p>
          <a:pPr algn="ctr" rtl="0"/>
          <a:endParaRPr lang="it-IT" sz="1600" dirty="0" smtClean="0"/>
        </a:p>
        <a:p>
          <a:pPr algn="just" rtl="0"/>
          <a:r>
            <a:rPr lang="it-IT" sz="1600" i="1" u="sng" dirty="0" smtClean="0">
              <a:solidFill>
                <a:srgbClr val="FF0000"/>
              </a:solidFill>
            </a:rPr>
            <a:t>Spese extra-assegno il cui rimborso è invece condizionato al preventivo accordo tra i genitori:</a:t>
          </a:r>
          <a:endParaRPr lang="it-IT" sz="1600" dirty="0" smtClean="0">
            <a:solidFill>
              <a:srgbClr val="FF0000"/>
            </a:solidFill>
          </a:endParaRPr>
        </a:p>
      </dgm:t>
    </dgm:pt>
    <dgm:pt modelId="{7F33944C-64F5-43D8-BCFE-D43E7CB8BEB3}" type="parTrans" cxnId="{5C1D4329-8A55-4AB0-B5E0-96DCA564D903}">
      <dgm:prSet/>
      <dgm:spPr/>
      <dgm:t>
        <a:bodyPr/>
        <a:lstStyle/>
        <a:p>
          <a:endParaRPr lang="it-IT"/>
        </a:p>
      </dgm:t>
    </dgm:pt>
    <dgm:pt modelId="{30BD0903-FCB1-44A3-8351-E1FBA746A11D}" type="sibTrans" cxnId="{5C1D4329-8A55-4AB0-B5E0-96DCA564D903}">
      <dgm:prSet/>
      <dgm:spPr/>
      <dgm:t>
        <a:bodyPr/>
        <a:lstStyle/>
        <a:p>
          <a:endParaRPr lang="it-IT"/>
        </a:p>
      </dgm:t>
    </dgm:pt>
    <dgm:pt modelId="{54CE5702-E3A1-44D8-98FC-39346EC6FF09}">
      <dgm:prSet custT="1"/>
      <dgm:spPr/>
      <dgm:t>
        <a:bodyPr/>
        <a:lstStyle/>
        <a:p>
          <a:pPr algn="ctr" rtl="0"/>
          <a:endParaRPr lang="it-IT" sz="1500" i="1" u="sng" dirty="0" smtClean="0"/>
        </a:p>
        <a:p>
          <a:pPr algn="ctr" rtl="0"/>
          <a:endParaRPr lang="it-IT" sz="1500" i="1" u="sng" dirty="0" smtClean="0"/>
        </a:p>
        <a:p>
          <a:pPr algn="ctr" rtl="0"/>
          <a:endParaRPr lang="it-IT" sz="1500" i="1" u="sng" dirty="0" smtClean="0"/>
        </a:p>
        <a:p>
          <a:pPr algn="ctr" rtl="0"/>
          <a:endParaRPr lang="it-IT" sz="1500" i="1" u="sng" dirty="0" smtClean="0"/>
        </a:p>
        <a:p>
          <a:pPr algn="ctr" rtl="0"/>
          <a:endParaRPr lang="it-IT" sz="1500" i="1" u="sng" dirty="0" smtClean="0"/>
        </a:p>
        <a:p>
          <a:pPr algn="ctr" rtl="0"/>
          <a:endParaRPr lang="it-IT" sz="1500" i="1" u="sng" dirty="0" smtClean="0"/>
        </a:p>
        <a:p>
          <a:pPr algn="ctr" rtl="0"/>
          <a:endParaRPr lang="it-IT" sz="1500" i="1" u="sng" dirty="0" smtClean="0"/>
        </a:p>
        <a:p>
          <a:pPr algn="just" rtl="0"/>
          <a:r>
            <a:rPr lang="it-IT" sz="1500" i="1" u="sng" dirty="0" smtClean="0">
              <a:solidFill>
                <a:srgbClr val="FF0000"/>
              </a:solidFill>
            </a:rPr>
            <a:t>Es. spese mediche</a:t>
          </a:r>
          <a:r>
            <a:rPr lang="it-IT" sz="1500" i="1" dirty="0" smtClean="0">
              <a:solidFill>
                <a:srgbClr val="FF0000"/>
              </a:solidFill>
            </a:rPr>
            <a:t>…cure dentistiche, ortodontiche e oculistiche presso strutture non pubbliche; c) trattamenti sanitari eseguiti da specialisti privati ma erogati anche dal Servizio Sanitario Nazionale;</a:t>
          </a:r>
          <a:endParaRPr lang="it-IT" sz="1500" dirty="0">
            <a:solidFill>
              <a:srgbClr val="FF0000"/>
            </a:solidFill>
          </a:endParaRPr>
        </a:p>
      </dgm:t>
    </dgm:pt>
    <dgm:pt modelId="{427F67C7-3A6B-4B0B-A05B-A96A54C981D6}" type="parTrans" cxnId="{294979FA-B001-4B00-9016-883348F97420}">
      <dgm:prSet/>
      <dgm:spPr/>
      <dgm:t>
        <a:bodyPr/>
        <a:lstStyle/>
        <a:p>
          <a:endParaRPr lang="it-IT"/>
        </a:p>
      </dgm:t>
    </dgm:pt>
    <dgm:pt modelId="{2DB54DC3-95B1-42B8-8099-A16A86C29BB0}" type="sibTrans" cxnId="{294979FA-B001-4B00-9016-883348F97420}">
      <dgm:prSet/>
      <dgm:spPr/>
      <dgm:t>
        <a:bodyPr/>
        <a:lstStyle/>
        <a:p>
          <a:endParaRPr lang="it-IT"/>
        </a:p>
      </dgm:t>
    </dgm:pt>
    <dgm:pt modelId="{E6352331-8067-4777-91C3-4DAB3BAE5BBF}">
      <dgm:prSet custT="1"/>
      <dgm:spPr/>
      <dgm:t>
        <a:bodyPr/>
        <a:lstStyle/>
        <a:p>
          <a:pPr algn="just" rtl="0"/>
          <a:endParaRPr lang="it-IT" sz="1500" i="1" u="sng" dirty="0" smtClean="0"/>
        </a:p>
        <a:p>
          <a:pPr algn="just" rtl="0"/>
          <a:endParaRPr lang="it-IT" sz="1500" i="1" u="sng" dirty="0" smtClean="0"/>
        </a:p>
        <a:p>
          <a:pPr algn="just" rtl="0"/>
          <a:endParaRPr lang="it-IT" sz="1500" i="1" u="sng" dirty="0" smtClean="0"/>
        </a:p>
        <a:p>
          <a:pPr algn="just" rtl="0"/>
          <a:endParaRPr lang="it-IT" sz="1500" i="1" u="sng" dirty="0" smtClean="0"/>
        </a:p>
        <a:p>
          <a:pPr algn="just" rtl="0"/>
          <a:endParaRPr lang="it-IT" sz="1500" i="1" u="sng" dirty="0" smtClean="0"/>
        </a:p>
        <a:p>
          <a:pPr algn="just" rtl="0"/>
          <a:endParaRPr lang="it-IT" sz="1500" i="1" u="sng" dirty="0" smtClean="0"/>
        </a:p>
        <a:p>
          <a:pPr algn="just" rtl="0"/>
          <a:endParaRPr lang="it-IT" sz="1500" i="1" u="sng" dirty="0" smtClean="0"/>
        </a:p>
        <a:p>
          <a:pPr algn="just" rtl="0"/>
          <a:endParaRPr lang="it-IT" sz="1500" i="1" u="sng" dirty="0" smtClean="0"/>
        </a:p>
        <a:p>
          <a:pPr algn="just" rtl="0"/>
          <a:endParaRPr lang="it-IT" sz="1500" i="1" u="sng" dirty="0" smtClean="0"/>
        </a:p>
        <a:p>
          <a:pPr algn="just" rtl="0"/>
          <a:endParaRPr lang="it-IT" sz="1500" i="1" u="sng" dirty="0" smtClean="0"/>
        </a:p>
        <a:p>
          <a:pPr algn="just" rtl="0"/>
          <a:r>
            <a:rPr lang="it-IT" sz="1500" i="1" u="sng" dirty="0" smtClean="0">
              <a:solidFill>
                <a:srgbClr val="FF0000"/>
              </a:solidFill>
            </a:rPr>
            <a:t>spese scolastiche..</a:t>
          </a:r>
          <a:r>
            <a:rPr lang="it-IT" sz="1500" i="1" dirty="0" smtClean="0">
              <a:solidFill>
                <a:srgbClr val="FF0000"/>
              </a:solidFill>
            </a:rPr>
            <a:t> tasse e rette scolastiche e universitarie imposte da istituti privati (nel caso di dissenso di un genitore sulla frequentazione, questi dovrà comunque contribuire, nei limiti dell’aliquota di pertinenza, in misura pari all’importo delle tasse che avrebbe pagato nel caso di frequentazione della università pubblica)</a:t>
          </a:r>
          <a:endParaRPr lang="it-IT" sz="1500" dirty="0">
            <a:solidFill>
              <a:srgbClr val="FF0000"/>
            </a:solidFill>
          </a:endParaRPr>
        </a:p>
      </dgm:t>
    </dgm:pt>
    <dgm:pt modelId="{4E7798E6-595C-4267-8774-9EA3962DFF55}" type="parTrans" cxnId="{90668C49-044A-4943-96BF-2B0B86FDD581}">
      <dgm:prSet/>
      <dgm:spPr/>
      <dgm:t>
        <a:bodyPr/>
        <a:lstStyle/>
        <a:p>
          <a:endParaRPr lang="it-IT"/>
        </a:p>
      </dgm:t>
    </dgm:pt>
    <dgm:pt modelId="{2DE4C7E6-D9CC-416C-A291-367D2464264D}" type="sibTrans" cxnId="{90668C49-044A-4943-96BF-2B0B86FDD581}">
      <dgm:prSet/>
      <dgm:spPr/>
      <dgm:t>
        <a:bodyPr/>
        <a:lstStyle/>
        <a:p>
          <a:endParaRPr lang="it-IT"/>
        </a:p>
      </dgm:t>
    </dgm:pt>
    <dgm:pt modelId="{3C718C5B-61E0-4779-BCA6-A974A7DA64A4}">
      <dgm:prSet custT="1"/>
      <dgm:spPr/>
      <dgm:t>
        <a:bodyPr/>
        <a:lstStyle/>
        <a:p>
          <a:pPr algn="ctr" rtl="0"/>
          <a:endParaRPr lang="it-IT" sz="1500" i="1" u="sng" dirty="0" smtClean="0"/>
        </a:p>
        <a:p>
          <a:pPr algn="ctr" rtl="0"/>
          <a:endParaRPr lang="it-IT" sz="1500" i="1" u="sng" dirty="0" smtClean="0"/>
        </a:p>
        <a:p>
          <a:pPr algn="ctr" rtl="0"/>
          <a:endParaRPr lang="it-IT" sz="1500" i="1" u="sng" dirty="0" smtClean="0"/>
        </a:p>
        <a:p>
          <a:pPr algn="ctr" rtl="0"/>
          <a:endParaRPr lang="it-IT" sz="1500" i="1" u="sng" dirty="0" smtClean="0"/>
        </a:p>
        <a:p>
          <a:pPr algn="ctr" rtl="0"/>
          <a:endParaRPr lang="it-IT" sz="1500" i="1" u="sng" dirty="0" smtClean="0"/>
        </a:p>
        <a:p>
          <a:pPr algn="ctr" rtl="0"/>
          <a:endParaRPr lang="it-IT" sz="1500" i="1" u="sng" dirty="0" smtClean="0"/>
        </a:p>
        <a:p>
          <a:pPr algn="ctr" rtl="0"/>
          <a:endParaRPr lang="it-IT" sz="1500" i="1" u="sng" dirty="0" smtClean="0"/>
        </a:p>
        <a:p>
          <a:pPr algn="ctr" rtl="0"/>
          <a:endParaRPr lang="it-IT" sz="1500" i="1" u="sng" dirty="0" smtClean="0"/>
        </a:p>
        <a:p>
          <a:pPr algn="ctr" rtl="0"/>
          <a:endParaRPr lang="it-IT" sz="1500" i="1" u="sng" dirty="0" smtClean="0"/>
        </a:p>
        <a:p>
          <a:pPr algn="just" rtl="0"/>
          <a:r>
            <a:rPr lang="it-IT" sz="1300" i="1" u="sng" dirty="0" smtClean="0">
              <a:solidFill>
                <a:srgbClr val="FF0000"/>
              </a:solidFill>
            </a:rPr>
            <a:t>Spese extrascolastiche</a:t>
          </a:r>
          <a:r>
            <a:rPr lang="it-IT" sz="1300" i="1" dirty="0" smtClean="0">
              <a:solidFill>
                <a:srgbClr val="FF0000"/>
              </a:solidFill>
            </a:rPr>
            <a:t>:.. attività sportive, ricreative e ludiche e pertinenti attrezzature; b) spese di custodia (baby </a:t>
          </a:r>
          <a:r>
            <a:rPr lang="it-IT" sz="1300" i="1" dirty="0" err="1" smtClean="0">
              <a:solidFill>
                <a:srgbClr val="FF0000"/>
              </a:solidFill>
            </a:rPr>
            <a:t>sitter</a:t>
          </a:r>
          <a:r>
            <a:rPr lang="it-IT" sz="1300" i="1" dirty="0" smtClean="0">
              <a:solidFill>
                <a:srgbClr val="FF0000"/>
              </a:solidFill>
            </a:rPr>
            <a:t>, pre-scuola e dopo-scuola) se non già presenti nell’organizzazione familiare in costanza di matrimonio;</a:t>
          </a:r>
          <a:endParaRPr lang="it-IT" sz="1300" dirty="0">
            <a:solidFill>
              <a:srgbClr val="FF0000"/>
            </a:solidFill>
          </a:endParaRPr>
        </a:p>
      </dgm:t>
    </dgm:pt>
    <dgm:pt modelId="{D8A7EA0A-12C7-403E-9E56-9347E140E0D7}" type="parTrans" cxnId="{D8BA422E-7619-4E69-9D84-32854879E824}">
      <dgm:prSet/>
      <dgm:spPr/>
      <dgm:t>
        <a:bodyPr/>
        <a:lstStyle/>
        <a:p>
          <a:endParaRPr lang="it-IT"/>
        </a:p>
      </dgm:t>
    </dgm:pt>
    <dgm:pt modelId="{96BB8FA1-67F5-492B-90BA-05B6D8C9B8CB}" type="sibTrans" cxnId="{D8BA422E-7619-4E69-9D84-32854879E824}">
      <dgm:prSet/>
      <dgm:spPr/>
      <dgm:t>
        <a:bodyPr/>
        <a:lstStyle/>
        <a:p>
          <a:endParaRPr lang="it-IT"/>
        </a:p>
      </dgm:t>
    </dgm:pt>
    <dgm:pt modelId="{8F3C91B2-CC5D-43C3-9390-C91ADD411AAD}" type="pres">
      <dgm:prSet presAssocID="{41A095F7-A725-4F70-9661-A09744679E30}" presName="theList" presStyleCnt="0">
        <dgm:presLayoutVars>
          <dgm:dir/>
          <dgm:animLvl val="lvl"/>
          <dgm:resizeHandles val="exact"/>
        </dgm:presLayoutVars>
      </dgm:prSet>
      <dgm:spPr/>
      <dgm:t>
        <a:bodyPr/>
        <a:lstStyle/>
        <a:p>
          <a:endParaRPr lang="it-IT"/>
        </a:p>
      </dgm:t>
    </dgm:pt>
    <dgm:pt modelId="{61C0EEA6-2435-4D4A-A50B-83F180716D88}" type="pres">
      <dgm:prSet presAssocID="{4CA522ED-8618-4809-806D-AE0DAE3A8E0E}" presName="compNode" presStyleCnt="0"/>
      <dgm:spPr/>
    </dgm:pt>
    <dgm:pt modelId="{6529B31E-E2B5-4ADD-9750-22AFB67CF87C}" type="pres">
      <dgm:prSet presAssocID="{4CA522ED-8618-4809-806D-AE0DAE3A8E0E}" presName="aNode" presStyleLbl="bgShp" presStyleIdx="0" presStyleCnt="4"/>
      <dgm:spPr/>
      <dgm:t>
        <a:bodyPr/>
        <a:lstStyle/>
        <a:p>
          <a:endParaRPr lang="it-IT"/>
        </a:p>
      </dgm:t>
    </dgm:pt>
    <dgm:pt modelId="{8DB341DA-4C82-4E5D-A0D9-CE76D74DD80C}" type="pres">
      <dgm:prSet presAssocID="{4CA522ED-8618-4809-806D-AE0DAE3A8E0E}" presName="textNode" presStyleLbl="bgShp" presStyleIdx="0" presStyleCnt="4"/>
      <dgm:spPr/>
      <dgm:t>
        <a:bodyPr/>
        <a:lstStyle/>
        <a:p>
          <a:endParaRPr lang="it-IT"/>
        </a:p>
      </dgm:t>
    </dgm:pt>
    <dgm:pt modelId="{EEB48096-4BD2-4082-83AD-2002C22037B0}" type="pres">
      <dgm:prSet presAssocID="{4CA522ED-8618-4809-806D-AE0DAE3A8E0E}" presName="compChildNode" presStyleCnt="0"/>
      <dgm:spPr/>
    </dgm:pt>
    <dgm:pt modelId="{3B0936D7-C91F-4C51-BA94-53E81F8BE47F}" type="pres">
      <dgm:prSet presAssocID="{4CA522ED-8618-4809-806D-AE0DAE3A8E0E}" presName="theInnerList" presStyleCnt="0"/>
      <dgm:spPr/>
    </dgm:pt>
    <dgm:pt modelId="{84A291DC-4A4B-4686-A181-6DBC98E1D216}" type="pres">
      <dgm:prSet presAssocID="{4CA522ED-8618-4809-806D-AE0DAE3A8E0E}" presName="aSpace" presStyleCnt="0"/>
      <dgm:spPr/>
    </dgm:pt>
    <dgm:pt modelId="{11536402-6E37-4EC9-B8D3-0324D23E89AB}" type="pres">
      <dgm:prSet presAssocID="{54CE5702-E3A1-44D8-98FC-39346EC6FF09}" presName="compNode" presStyleCnt="0"/>
      <dgm:spPr/>
    </dgm:pt>
    <dgm:pt modelId="{E97AD96F-5AF4-4F58-94A7-BA8F1585EAEB}" type="pres">
      <dgm:prSet presAssocID="{54CE5702-E3A1-44D8-98FC-39346EC6FF09}" presName="aNode" presStyleLbl="bgShp" presStyleIdx="1" presStyleCnt="4"/>
      <dgm:spPr/>
      <dgm:t>
        <a:bodyPr/>
        <a:lstStyle/>
        <a:p>
          <a:endParaRPr lang="it-IT"/>
        </a:p>
      </dgm:t>
    </dgm:pt>
    <dgm:pt modelId="{3B1E403C-7698-4B6D-AC40-6DCA7C8CAEE2}" type="pres">
      <dgm:prSet presAssocID="{54CE5702-E3A1-44D8-98FC-39346EC6FF09}" presName="textNode" presStyleLbl="bgShp" presStyleIdx="1" presStyleCnt="4"/>
      <dgm:spPr/>
      <dgm:t>
        <a:bodyPr/>
        <a:lstStyle/>
        <a:p>
          <a:endParaRPr lang="it-IT"/>
        </a:p>
      </dgm:t>
    </dgm:pt>
    <dgm:pt modelId="{86BB3D65-6BE7-443F-B252-E498D81CED30}" type="pres">
      <dgm:prSet presAssocID="{54CE5702-E3A1-44D8-98FC-39346EC6FF09}" presName="compChildNode" presStyleCnt="0"/>
      <dgm:spPr/>
    </dgm:pt>
    <dgm:pt modelId="{C7772ED3-4109-403D-974A-8C00DB45729F}" type="pres">
      <dgm:prSet presAssocID="{54CE5702-E3A1-44D8-98FC-39346EC6FF09}" presName="theInnerList" presStyleCnt="0"/>
      <dgm:spPr/>
    </dgm:pt>
    <dgm:pt modelId="{6A77E1E8-4F09-4CB9-9A42-98B111C283F5}" type="pres">
      <dgm:prSet presAssocID="{54CE5702-E3A1-44D8-98FC-39346EC6FF09}" presName="aSpace" presStyleCnt="0"/>
      <dgm:spPr/>
    </dgm:pt>
    <dgm:pt modelId="{D116CB11-E374-4B4C-AFC3-9E4327196910}" type="pres">
      <dgm:prSet presAssocID="{E6352331-8067-4777-91C3-4DAB3BAE5BBF}" presName="compNode" presStyleCnt="0"/>
      <dgm:spPr/>
    </dgm:pt>
    <dgm:pt modelId="{21DCE147-2838-41A5-B6C8-308C28F67DE2}" type="pres">
      <dgm:prSet presAssocID="{E6352331-8067-4777-91C3-4DAB3BAE5BBF}" presName="aNode" presStyleLbl="bgShp" presStyleIdx="2" presStyleCnt="4"/>
      <dgm:spPr/>
      <dgm:t>
        <a:bodyPr/>
        <a:lstStyle/>
        <a:p>
          <a:endParaRPr lang="it-IT"/>
        </a:p>
      </dgm:t>
    </dgm:pt>
    <dgm:pt modelId="{389E9593-2BB8-4C01-A019-668AFAB6B611}" type="pres">
      <dgm:prSet presAssocID="{E6352331-8067-4777-91C3-4DAB3BAE5BBF}" presName="textNode" presStyleLbl="bgShp" presStyleIdx="2" presStyleCnt="4"/>
      <dgm:spPr/>
      <dgm:t>
        <a:bodyPr/>
        <a:lstStyle/>
        <a:p>
          <a:endParaRPr lang="it-IT"/>
        </a:p>
      </dgm:t>
    </dgm:pt>
    <dgm:pt modelId="{B4BC31BC-1D61-423B-8205-8C3A59AFA7A6}" type="pres">
      <dgm:prSet presAssocID="{E6352331-8067-4777-91C3-4DAB3BAE5BBF}" presName="compChildNode" presStyleCnt="0"/>
      <dgm:spPr/>
    </dgm:pt>
    <dgm:pt modelId="{151B6C5D-D0A6-4CA6-BD65-0C87F60D56FF}" type="pres">
      <dgm:prSet presAssocID="{E6352331-8067-4777-91C3-4DAB3BAE5BBF}" presName="theInnerList" presStyleCnt="0"/>
      <dgm:spPr/>
    </dgm:pt>
    <dgm:pt modelId="{FED37AAF-8EE1-40F2-B4F0-9FA001604B6F}" type="pres">
      <dgm:prSet presAssocID="{E6352331-8067-4777-91C3-4DAB3BAE5BBF}" presName="aSpace" presStyleCnt="0"/>
      <dgm:spPr/>
    </dgm:pt>
    <dgm:pt modelId="{FB91CD3A-300E-450E-AC82-861A70BD944C}" type="pres">
      <dgm:prSet presAssocID="{3C718C5B-61E0-4779-BCA6-A974A7DA64A4}" presName="compNode" presStyleCnt="0"/>
      <dgm:spPr/>
    </dgm:pt>
    <dgm:pt modelId="{7090E5B8-C015-4441-9256-374AB4D569F3}" type="pres">
      <dgm:prSet presAssocID="{3C718C5B-61E0-4779-BCA6-A974A7DA64A4}" presName="aNode" presStyleLbl="bgShp" presStyleIdx="3" presStyleCnt="4"/>
      <dgm:spPr/>
      <dgm:t>
        <a:bodyPr/>
        <a:lstStyle/>
        <a:p>
          <a:endParaRPr lang="it-IT"/>
        </a:p>
      </dgm:t>
    </dgm:pt>
    <dgm:pt modelId="{416F30FF-A926-4ED1-B93E-289237322C95}" type="pres">
      <dgm:prSet presAssocID="{3C718C5B-61E0-4779-BCA6-A974A7DA64A4}" presName="textNode" presStyleLbl="bgShp" presStyleIdx="3" presStyleCnt="4"/>
      <dgm:spPr/>
      <dgm:t>
        <a:bodyPr/>
        <a:lstStyle/>
        <a:p>
          <a:endParaRPr lang="it-IT"/>
        </a:p>
      </dgm:t>
    </dgm:pt>
    <dgm:pt modelId="{D9BDA339-56D4-4605-911D-C063363473AD}" type="pres">
      <dgm:prSet presAssocID="{3C718C5B-61E0-4779-BCA6-A974A7DA64A4}" presName="compChildNode" presStyleCnt="0"/>
      <dgm:spPr/>
    </dgm:pt>
    <dgm:pt modelId="{77E26238-75E6-4AC6-BF69-819D67DF4FBF}" type="pres">
      <dgm:prSet presAssocID="{3C718C5B-61E0-4779-BCA6-A974A7DA64A4}" presName="theInnerList" presStyleCnt="0"/>
      <dgm:spPr/>
    </dgm:pt>
  </dgm:ptLst>
  <dgm:cxnLst>
    <dgm:cxn modelId="{24C63826-392F-4ED2-9597-4AEFEFC77DC8}" type="presOf" srcId="{4CA522ED-8618-4809-806D-AE0DAE3A8E0E}" destId="{6529B31E-E2B5-4ADD-9750-22AFB67CF87C}" srcOrd="0" destOrd="0" presId="urn:microsoft.com/office/officeart/2005/8/layout/lProcess2"/>
    <dgm:cxn modelId="{F6841DD0-E440-4B99-B934-72DE3BCC0FEC}" type="presOf" srcId="{E6352331-8067-4777-91C3-4DAB3BAE5BBF}" destId="{21DCE147-2838-41A5-B6C8-308C28F67DE2}" srcOrd="0" destOrd="0" presId="urn:microsoft.com/office/officeart/2005/8/layout/lProcess2"/>
    <dgm:cxn modelId="{ED0BECDB-857F-4268-9602-B8281BCDEADA}" type="presOf" srcId="{E6352331-8067-4777-91C3-4DAB3BAE5BBF}" destId="{389E9593-2BB8-4C01-A019-668AFAB6B611}" srcOrd="1" destOrd="0" presId="urn:microsoft.com/office/officeart/2005/8/layout/lProcess2"/>
    <dgm:cxn modelId="{B5FDD862-0E2F-4615-8EB5-67591B14DDB6}" type="presOf" srcId="{4CA522ED-8618-4809-806D-AE0DAE3A8E0E}" destId="{8DB341DA-4C82-4E5D-A0D9-CE76D74DD80C}" srcOrd="1" destOrd="0" presId="urn:microsoft.com/office/officeart/2005/8/layout/lProcess2"/>
    <dgm:cxn modelId="{D8BA422E-7619-4E69-9D84-32854879E824}" srcId="{41A095F7-A725-4F70-9661-A09744679E30}" destId="{3C718C5B-61E0-4779-BCA6-A974A7DA64A4}" srcOrd="3" destOrd="0" parTransId="{D8A7EA0A-12C7-403E-9E56-9347E140E0D7}" sibTransId="{96BB8FA1-67F5-492B-90BA-05B6D8C9B8CB}"/>
    <dgm:cxn modelId="{BA0C1F84-AA83-4A0C-886D-9D0104F8A307}" type="presOf" srcId="{54CE5702-E3A1-44D8-98FC-39346EC6FF09}" destId="{3B1E403C-7698-4B6D-AC40-6DCA7C8CAEE2}" srcOrd="1" destOrd="0" presId="urn:microsoft.com/office/officeart/2005/8/layout/lProcess2"/>
    <dgm:cxn modelId="{30DB151E-C26C-4CF1-8413-6560BB6F03B2}" type="presOf" srcId="{3C718C5B-61E0-4779-BCA6-A974A7DA64A4}" destId="{7090E5B8-C015-4441-9256-374AB4D569F3}" srcOrd="0" destOrd="0" presId="urn:microsoft.com/office/officeart/2005/8/layout/lProcess2"/>
    <dgm:cxn modelId="{294979FA-B001-4B00-9016-883348F97420}" srcId="{41A095F7-A725-4F70-9661-A09744679E30}" destId="{54CE5702-E3A1-44D8-98FC-39346EC6FF09}" srcOrd="1" destOrd="0" parTransId="{427F67C7-3A6B-4B0B-A05B-A96A54C981D6}" sibTransId="{2DB54DC3-95B1-42B8-8099-A16A86C29BB0}"/>
    <dgm:cxn modelId="{5C1D4329-8A55-4AB0-B5E0-96DCA564D903}" srcId="{41A095F7-A725-4F70-9661-A09744679E30}" destId="{4CA522ED-8618-4809-806D-AE0DAE3A8E0E}" srcOrd="0" destOrd="0" parTransId="{7F33944C-64F5-43D8-BCFE-D43E7CB8BEB3}" sibTransId="{30BD0903-FCB1-44A3-8351-E1FBA746A11D}"/>
    <dgm:cxn modelId="{F05EA04F-314A-467E-A18E-C062ED79290A}" type="presOf" srcId="{54CE5702-E3A1-44D8-98FC-39346EC6FF09}" destId="{E97AD96F-5AF4-4F58-94A7-BA8F1585EAEB}" srcOrd="0" destOrd="0" presId="urn:microsoft.com/office/officeart/2005/8/layout/lProcess2"/>
    <dgm:cxn modelId="{576EC82E-1BEF-4F06-873A-C940C90D094B}" type="presOf" srcId="{41A095F7-A725-4F70-9661-A09744679E30}" destId="{8F3C91B2-CC5D-43C3-9390-C91ADD411AAD}" srcOrd="0" destOrd="0" presId="urn:microsoft.com/office/officeart/2005/8/layout/lProcess2"/>
    <dgm:cxn modelId="{90668C49-044A-4943-96BF-2B0B86FDD581}" srcId="{41A095F7-A725-4F70-9661-A09744679E30}" destId="{E6352331-8067-4777-91C3-4DAB3BAE5BBF}" srcOrd="2" destOrd="0" parTransId="{4E7798E6-595C-4267-8774-9EA3962DFF55}" sibTransId="{2DE4C7E6-D9CC-416C-A291-367D2464264D}"/>
    <dgm:cxn modelId="{CDF2918F-955F-460C-8BEA-6BE4A512308B}" type="presOf" srcId="{3C718C5B-61E0-4779-BCA6-A974A7DA64A4}" destId="{416F30FF-A926-4ED1-B93E-289237322C95}" srcOrd="1" destOrd="0" presId="urn:microsoft.com/office/officeart/2005/8/layout/lProcess2"/>
    <dgm:cxn modelId="{6433641C-7FB0-42BB-AAE6-3C7D395020F6}" type="presParOf" srcId="{8F3C91B2-CC5D-43C3-9390-C91ADD411AAD}" destId="{61C0EEA6-2435-4D4A-A50B-83F180716D88}" srcOrd="0" destOrd="0" presId="urn:microsoft.com/office/officeart/2005/8/layout/lProcess2"/>
    <dgm:cxn modelId="{04A8EF5E-39D2-41BA-8E71-6BCE368CB6E3}" type="presParOf" srcId="{61C0EEA6-2435-4D4A-A50B-83F180716D88}" destId="{6529B31E-E2B5-4ADD-9750-22AFB67CF87C}" srcOrd="0" destOrd="0" presId="urn:microsoft.com/office/officeart/2005/8/layout/lProcess2"/>
    <dgm:cxn modelId="{F81605CB-FB5A-4527-9001-13340FA96A1C}" type="presParOf" srcId="{61C0EEA6-2435-4D4A-A50B-83F180716D88}" destId="{8DB341DA-4C82-4E5D-A0D9-CE76D74DD80C}" srcOrd="1" destOrd="0" presId="urn:microsoft.com/office/officeart/2005/8/layout/lProcess2"/>
    <dgm:cxn modelId="{C8F0E819-9D03-4EE5-B9CD-DDF0B4E8A76B}" type="presParOf" srcId="{61C0EEA6-2435-4D4A-A50B-83F180716D88}" destId="{EEB48096-4BD2-4082-83AD-2002C22037B0}" srcOrd="2" destOrd="0" presId="urn:microsoft.com/office/officeart/2005/8/layout/lProcess2"/>
    <dgm:cxn modelId="{7CCB7F4E-DB7B-411E-B23C-4B9FECC0B1DE}" type="presParOf" srcId="{EEB48096-4BD2-4082-83AD-2002C22037B0}" destId="{3B0936D7-C91F-4C51-BA94-53E81F8BE47F}" srcOrd="0" destOrd="0" presId="urn:microsoft.com/office/officeart/2005/8/layout/lProcess2"/>
    <dgm:cxn modelId="{E585EF92-6C41-4710-915C-C08E26FD5382}" type="presParOf" srcId="{8F3C91B2-CC5D-43C3-9390-C91ADD411AAD}" destId="{84A291DC-4A4B-4686-A181-6DBC98E1D216}" srcOrd="1" destOrd="0" presId="urn:microsoft.com/office/officeart/2005/8/layout/lProcess2"/>
    <dgm:cxn modelId="{DF92A61D-A71E-4FAC-98A2-76AC9206473A}" type="presParOf" srcId="{8F3C91B2-CC5D-43C3-9390-C91ADD411AAD}" destId="{11536402-6E37-4EC9-B8D3-0324D23E89AB}" srcOrd="2" destOrd="0" presId="urn:microsoft.com/office/officeart/2005/8/layout/lProcess2"/>
    <dgm:cxn modelId="{FAE285B7-7326-497C-B1C9-557412E604D1}" type="presParOf" srcId="{11536402-6E37-4EC9-B8D3-0324D23E89AB}" destId="{E97AD96F-5AF4-4F58-94A7-BA8F1585EAEB}" srcOrd="0" destOrd="0" presId="urn:microsoft.com/office/officeart/2005/8/layout/lProcess2"/>
    <dgm:cxn modelId="{BF86180E-0121-4B21-8003-4E3BFB43600E}" type="presParOf" srcId="{11536402-6E37-4EC9-B8D3-0324D23E89AB}" destId="{3B1E403C-7698-4B6D-AC40-6DCA7C8CAEE2}" srcOrd="1" destOrd="0" presId="urn:microsoft.com/office/officeart/2005/8/layout/lProcess2"/>
    <dgm:cxn modelId="{ED9D868B-8614-4DC4-9360-64A488307F9A}" type="presParOf" srcId="{11536402-6E37-4EC9-B8D3-0324D23E89AB}" destId="{86BB3D65-6BE7-443F-B252-E498D81CED30}" srcOrd="2" destOrd="0" presId="urn:microsoft.com/office/officeart/2005/8/layout/lProcess2"/>
    <dgm:cxn modelId="{6F88003D-C380-4AFB-97BA-40E714BC7F7B}" type="presParOf" srcId="{86BB3D65-6BE7-443F-B252-E498D81CED30}" destId="{C7772ED3-4109-403D-974A-8C00DB45729F}" srcOrd="0" destOrd="0" presId="urn:microsoft.com/office/officeart/2005/8/layout/lProcess2"/>
    <dgm:cxn modelId="{BFEABB76-09E3-4084-AD40-E044AADA523D}" type="presParOf" srcId="{8F3C91B2-CC5D-43C3-9390-C91ADD411AAD}" destId="{6A77E1E8-4F09-4CB9-9A42-98B111C283F5}" srcOrd="3" destOrd="0" presId="urn:microsoft.com/office/officeart/2005/8/layout/lProcess2"/>
    <dgm:cxn modelId="{FA887446-4163-4B7A-9715-E31B0A5BECC5}" type="presParOf" srcId="{8F3C91B2-CC5D-43C3-9390-C91ADD411AAD}" destId="{D116CB11-E374-4B4C-AFC3-9E4327196910}" srcOrd="4" destOrd="0" presId="urn:microsoft.com/office/officeart/2005/8/layout/lProcess2"/>
    <dgm:cxn modelId="{0DCC5A5E-39B1-4C4E-9EB1-825FDBC44135}" type="presParOf" srcId="{D116CB11-E374-4B4C-AFC3-9E4327196910}" destId="{21DCE147-2838-41A5-B6C8-308C28F67DE2}" srcOrd="0" destOrd="0" presId="urn:microsoft.com/office/officeart/2005/8/layout/lProcess2"/>
    <dgm:cxn modelId="{E7DE942D-1728-426B-8335-FB4C383F6877}" type="presParOf" srcId="{D116CB11-E374-4B4C-AFC3-9E4327196910}" destId="{389E9593-2BB8-4C01-A019-668AFAB6B611}" srcOrd="1" destOrd="0" presId="urn:microsoft.com/office/officeart/2005/8/layout/lProcess2"/>
    <dgm:cxn modelId="{53252609-52A3-4525-887B-DEB44C56BCCB}" type="presParOf" srcId="{D116CB11-E374-4B4C-AFC3-9E4327196910}" destId="{B4BC31BC-1D61-423B-8205-8C3A59AFA7A6}" srcOrd="2" destOrd="0" presId="urn:microsoft.com/office/officeart/2005/8/layout/lProcess2"/>
    <dgm:cxn modelId="{E56DF2CD-9C41-4064-9F6A-2B8DFBD33D49}" type="presParOf" srcId="{B4BC31BC-1D61-423B-8205-8C3A59AFA7A6}" destId="{151B6C5D-D0A6-4CA6-BD65-0C87F60D56FF}" srcOrd="0" destOrd="0" presId="urn:microsoft.com/office/officeart/2005/8/layout/lProcess2"/>
    <dgm:cxn modelId="{ABF289CA-628A-4E8C-B378-9CF4F6FC4210}" type="presParOf" srcId="{8F3C91B2-CC5D-43C3-9390-C91ADD411AAD}" destId="{FED37AAF-8EE1-40F2-B4F0-9FA001604B6F}" srcOrd="5" destOrd="0" presId="urn:microsoft.com/office/officeart/2005/8/layout/lProcess2"/>
    <dgm:cxn modelId="{3D2AAA18-BF31-4121-84EF-51A7561F92B4}" type="presParOf" srcId="{8F3C91B2-CC5D-43C3-9390-C91ADD411AAD}" destId="{FB91CD3A-300E-450E-AC82-861A70BD944C}" srcOrd="6" destOrd="0" presId="urn:microsoft.com/office/officeart/2005/8/layout/lProcess2"/>
    <dgm:cxn modelId="{127ACCCA-764A-40CE-B42C-8D5815AB216D}" type="presParOf" srcId="{FB91CD3A-300E-450E-AC82-861A70BD944C}" destId="{7090E5B8-C015-4441-9256-374AB4D569F3}" srcOrd="0" destOrd="0" presId="urn:microsoft.com/office/officeart/2005/8/layout/lProcess2"/>
    <dgm:cxn modelId="{729ABC01-C08D-457A-90DE-BFDEFE5530DB}" type="presParOf" srcId="{FB91CD3A-300E-450E-AC82-861A70BD944C}" destId="{416F30FF-A926-4ED1-B93E-289237322C95}" srcOrd="1" destOrd="0" presId="urn:microsoft.com/office/officeart/2005/8/layout/lProcess2"/>
    <dgm:cxn modelId="{C9A11F0E-3CFD-4FFC-9FD5-94F69793D2A6}" type="presParOf" srcId="{FB91CD3A-300E-450E-AC82-861A70BD944C}" destId="{D9BDA339-56D4-4605-911D-C063363473AD}" srcOrd="2" destOrd="0" presId="urn:microsoft.com/office/officeart/2005/8/layout/lProcess2"/>
    <dgm:cxn modelId="{182490DA-BB68-4052-9987-D1534648E9A0}" type="presParOf" srcId="{D9BDA339-56D4-4605-911D-C063363473AD}" destId="{77E26238-75E6-4AC6-BF69-819D67DF4FBF}"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8.xml><?xml version="1.0" encoding="utf-8"?>
<dgm:dataModel xmlns:dgm="http://schemas.openxmlformats.org/drawingml/2006/diagram" xmlns:a="http://schemas.openxmlformats.org/drawingml/2006/main">
  <dgm:ptLst>
    <dgm:pt modelId="{41A095F7-A725-4F70-9661-A09744679E30}" type="doc">
      <dgm:prSet loTypeId="urn:microsoft.com/office/officeart/2005/8/layout/lProcess2" loCatId="list" qsTypeId="urn:microsoft.com/office/officeart/2005/8/quickstyle/3d1" qsCatId="3D" csTypeId="urn:microsoft.com/office/officeart/2005/8/colors/colorful1" csCatId="colorful" phldr="1"/>
      <dgm:spPr/>
      <dgm:t>
        <a:bodyPr/>
        <a:lstStyle/>
        <a:p>
          <a:endParaRPr lang="it-IT"/>
        </a:p>
      </dgm:t>
    </dgm:pt>
    <dgm:pt modelId="{4CA522ED-8618-4809-806D-AE0DAE3A8E0E}">
      <dgm:prSet custT="1"/>
      <dgm:spPr>
        <a:solidFill>
          <a:srgbClr val="92D050"/>
        </a:solidFill>
      </dgm:spPr>
      <dgm:t>
        <a:bodyPr/>
        <a:lstStyle/>
        <a:p>
          <a:pPr algn="ctr" rtl="0"/>
          <a:endParaRPr lang="it-IT" sz="1600" dirty="0" smtClean="0"/>
        </a:p>
        <a:p>
          <a:pPr algn="ctr" rtl="0"/>
          <a:endParaRPr lang="it-IT" sz="1600" dirty="0" smtClean="0"/>
        </a:p>
        <a:p>
          <a:pPr algn="ctr" rtl="0"/>
          <a:endParaRPr lang="it-IT" sz="1600" dirty="0" smtClean="0"/>
        </a:p>
        <a:p>
          <a:pPr algn="ctr" rtl="0"/>
          <a:endParaRPr lang="it-IT" sz="1600" dirty="0" smtClean="0"/>
        </a:p>
        <a:p>
          <a:pPr algn="ctr" rtl="0"/>
          <a:endParaRPr lang="it-IT" sz="1600" dirty="0" smtClean="0"/>
        </a:p>
        <a:p>
          <a:pPr algn="ctr" rtl="0"/>
          <a:endParaRPr lang="it-IT" sz="1600" dirty="0" smtClean="0"/>
        </a:p>
        <a:p>
          <a:pPr algn="just" rtl="0"/>
          <a:r>
            <a:rPr lang="it-IT" sz="1600" i="1" u="sng" dirty="0" smtClean="0"/>
            <a:t>Spese extra-assegno il cui rimborso è invece condizionato al preventivo accordo tra i genitori:</a:t>
          </a:r>
          <a:endParaRPr lang="it-IT" sz="1600" dirty="0" smtClean="0"/>
        </a:p>
      </dgm:t>
    </dgm:pt>
    <dgm:pt modelId="{7F33944C-64F5-43D8-BCFE-D43E7CB8BEB3}" type="parTrans" cxnId="{5C1D4329-8A55-4AB0-B5E0-96DCA564D903}">
      <dgm:prSet/>
      <dgm:spPr/>
      <dgm:t>
        <a:bodyPr/>
        <a:lstStyle/>
        <a:p>
          <a:endParaRPr lang="it-IT"/>
        </a:p>
      </dgm:t>
    </dgm:pt>
    <dgm:pt modelId="{30BD0903-FCB1-44A3-8351-E1FBA746A11D}" type="sibTrans" cxnId="{5C1D4329-8A55-4AB0-B5E0-96DCA564D903}">
      <dgm:prSet/>
      <dgm:spPr/>
      <dgm:t>
        <a:bodyPr/>
        <a:lstStyle/>
        <a:p>
          <a:endParaRPr lang="it-IT"/>
        </a:p>
      </dgm:t>
    </dgm:pt>
    <dgm:pt modelId="{54CE5702-E3A1-44D8-98FC-39346EC6FF09}">
      <dgm:prSet custT="1"/>
      <dgm:spPr>
        <a:solidFill>
          <a:srgbClr val="92D050"/>
        </a:solidFill>
      </dgm:spPr>
      <dgm:t>
        <a:bodyPr/>
        <a:lstStyle/>
        <a:p>
          <a:pPr algn="ctr" rtl="0"/>
          <a:endParaRPr lang="it-IT" sz="1500" i="1" u="sng" dirty="0" smtClean="0"/>
        </a:p>
        <a:p>
          <a:pPr algn="ctr" rtl="0"/>
          <a:endParaRPr lang="it-IT" sz="1500" i="1" u="sng" dirty="0" smtClean="0"/>
        </a:p>
        <a:p>
          <a:pPr algn="ctr" rtl="0"/>
          <a:endParaRPr lang="it-IT" sz="1500" i="1" u="sng" dirty="0" smtClean="0"/>
        </a:p>
        <a:p>
          <a:pPr algn="ctr" rtl="0"/>
          <a:endParaRPr lang="it-IT" sz="1500" i="1" u="sng" dirty="0" smtClean="0"/>
        </a:p>
        <a:p>
          <a:pPr algn="ctr" rtl="0"/>
          <a:endParaRPr lang="it-IT" sz="1500" i="1" u="sng" dirty="0" smtClean="0"/>
        </a:p>
        <a:p>
          <a:pPr algn="ctr" rtl="0"/>
          <a:endParaRPr lang="it-IT" sz="1500" i="1" u="sng" dirty="0" smtClean="0"/>
        </a:p>
        <a:p>
          <a:pPr algn="ctr" rtl="0"/>
          <a:endParaRPr lang="it-IT" sz="1500" i="1" u="sng" dirty="0" smtClean="0"/>
        </a:p>
        <a:p>
          <a:pPr algn="just" rtl="0"/>
          <a:endParaRPr lang="it-IT" sz="1500" i="1" u="sng" dirty="0" smtClean="0"/>
        </a:p>
        <a:p>
          <a:pPr algn="just" rtl="0"/>
          <a:endParaRPr lang="it-IT" sz="1500" i="1" u="sng" dirty="0" smtClean="0"/>
        </a:p>
        <a:p>
          <a:pPr algn="just" rtl="0"/>
          <a:endParaRPr lang="it-IT" sz="1500" i="1" u="sng" dirty="0" smtClean="0"/>
        </a:p>
        <a:p>
          <a:pPr algn="just" rtl="0"/>
          <a:r>
            <a:rPr lang="it-IT" sz="1500" i="1" u="sng" dirty="0" smtClean="0"/>
            <a:t>Es. spese mediche</a:t>
          </a:r>
          <a:r>
            <a:rPr lang="it-IT" sz="1500" i="1" dirty="0" smtClean="0"/>
            <a:t>…</a:t>
          </a:r>
          <a:r>
            <a:rPr lang="it-IT" sz="1500" dirty="0" smtClean="0"/>
            <a:t>b) cure termali e fisioterapiche; c) trattamenti sanitari eseguiti da specialisti privati ma erogati anche dal Servizio Sanitario Nazionale; d) esami diagnostici eseguiti presso strutture private; e) analisi cliniche; f) cicli di psicoterapia e logopedia erogati da specialisti privati;</a:t>
          </a:r>
          <a:endParaRPr lang="it-IT" sz="1500" dirty="0"/>
        </a:p>
      </dgm:t>
    </dgm:pt>
    <dgm:pt modelId="{427F67C7-3A6B-4B0B-A05B-A96A54C981D6}" type="parTrans" cxnId="{294979FA-B001-4B00-9016-883348F97420}">
      <dgm:prSet/>
      <dgm:spPr/>
      <dgm:t>
        <a:bodyPr/>
        <a:lstStyle/>
        <a:p>
          <a:endParaRPr lang="it-IT"/>
        </a:p>
      </dgm:t>
    </dgm:pt>
    <dgm:pt modelId="{2DB54DC3-95B1-42B8-8099-A16A86C29BB0}" type="sibTrans" cxnId="{294979FA-B001-4B00-9016-883348F97420}">
      <dgm:prSet/>
      <dgm:spPr/>
      <dgm:t>
        <a:bodyPr/>
        <a:lstStyle/>
        <a:p>
          <a:endParaRPr lang="it-IT"/>
        </a:p>
      </dgm:t>
    </dgm:pt>
    <dgm:pt modelId="{E6352331-8067-4777-91C3-4DAB3BAE5BBF}">
      <dgm:prSet custT="1"/>
      <dgm:spPr>
        <a:solidFill>
          <a:srgbClr val="92D050"/>
        </a:solidFill>
      </dgm:spPr>
      <dgm:t>
        <a:bodyPr/>
        <a:lstStyle/>
        <a:p>
          <a:pPr algn="just" rtl="0"/>
          <a:endParaRPr lang="it-IT" sz="1500" i="1" u="sng" dirty="0" smtClean="0"/>
        </a:p>
        <a:p>
          <a:pPr algn="just" rtl="0"/>
          <a:endParaRPr lang="it-IT" sz="1500" i="1" u="sng" dirty="0" smtClean="0"/>
        </a:p>
        <a:p>
          <a:pPr algn="just" rtl="0"/>
          <a:endParaRPr lang="it-IT" sz="1500" i="1" u="sng" dirty="0" smtClean="0"/>
        </a:p>
        <a:p>
          <a:pPr algn="just" rtl="0"/>
          <a:endParaRPr lang="it-IT" sz="1500" i="1" u="sng" dirty="0" smtClean="0"/>
        </a:p>
        <a:p>
          <a:pPr algn="just" rtl="0"/>
          <a:endParaRPr lang="it-IT" sz="1500" i="1" u="sng" dirty="0" smtClean="0"/>
        </a:p>
        <a:p>
          <a:pPr algn="just" rtl="0"/>
          <a:endParaRPr lang="it-IT" sz="1500" i="1" u="sng" dirty="0" smtClean="0"/>
        </a:p>
        <a:p>
          <a:pPr algn="just" rtl="0"/>
          <a:endParaRPr lang="it-IT" sz="1500" i="1" u="sng" dirty="0" smtClean="0"/>
        </a:p>
        <a:p>
          <a:pPr algn="just" rtl="0"/>
          <a:endParaRPr lang="it-IT" sz="1500" i="1" u="sng" dirty="0" smtClean="0"/>
        </a:p>
        <a:p>
          <a:pPr algn="just" rtl="0"/>
          <a:endParaRPr lang="it-IT" sz="1500" i="1" u="sng" dirty="0" smtClean="0"/>
        </a:p>
        <a:p>
          <a:pPr algn="just" rtl="0"/>
          <a:endParaRPr lang="it-IT" sz="1500" i="1" u="sng" dirty="0" smtClean="0"/>
        </a:p>
        <a:p>
          <a:pPr algn="just" rtl="0"/>
          <a:r>
            <a:rPr lang="it-IT" sz="1300" i="1" u="sng" dirty="0" smtClean="0"/>
            <a:t>spese scolastiche..</a:t>
          </a:r>
          <a:r>
            <a:rPr lang="it-IT" sz="1300" i="1" dirty="0" smtClean="0"/>
            <a:t> </a:t>
          </a:r>
          <a:r>
            <a:rPr lang="it-IT" sz="1300" dirty="0" smtClean="0"/>
            <a:t>corsi di specializzazione; c) gite scolastiche con pernottamento; d) corsi di recupero e lezioni private; e) alloggio presso la sede universitaria eventualmente diversa dal luogo di residenza familiare (nel caso di dissenso di un genitore sulla frequentazione, che questi contribuisca nella misura delle tasse che avrebbe pagato nel caso di frequenza della università pubblica)</a:t>
          </a:r>
          <a:endParaRPr lang="it-IT" sz="1300" dirty="0"/>
        </a:p>
      </dgm:t>
    </dgm:pt>
    <dgm:pt modelId="{4E7798E6-595C-4267-8774-9EA3962DFF55}" type="parTrans" cxnId="{90668C49-044A-4943-96BF-2B0B86FDD581}">
      <dgm:prSet/>
      <dgm:spPr/>
      <dgm:t>
        <a:bodyPr/>
        <a:lstStyle/>
        <a:p>
          <a:endParaRPr lang="it-IT"/>
        </a:p>
      </dgm:t>
    </dgm:pt>
    <dgm:pt modelId="{2DE4C7E6-D9CC-416C-A291-367D2464264D}" type="sibTrans" cxnId="{90668C49-044A-4943-96BF-2B0B86FDD581}">
      <dgm:prSet/>
      <dgm:spPr/>
      <dgm:t>
        <a:bodyPr/>
        <a:lstStyle/>
        <a:p>
          <a:endParaRPr lang="it-IT"/>
        </a:p>
      </dgm:t>
    </dgm:pt>
    <dgm:pt modelId="{3C718C5B-61E0-4779-BCA6-A974A7DA64A4}">
      <dgm:prSet custT="1"/>
      <dgm:spPr>
        <a:solidFill>
          <a:srgbClr val="92D050"/>
        </a:solidFill>
      </dgm:spPr>
      <dgm:t>
        <a:bodyPr/>
        <a:lstStyle/>
        <a:p>
          <a:pPr algn="ctr" rtl="0"/>
          <a:endParaRPr lang="it-IT" sz="1500" i="1" u="sng" dirty="0" smtClean="0"/>
        </a:p>
        <a:p>
          <a:pPr algn="ctr" rtl="0"/>
          <a:endParaRPr lang="it-IT" sz="1500" i="1" u="sng" dirty="0" smtClean="0"/>
        </a:p>
        <a:p>
          <a:pPr algn="ctr" rtl="0"/>
          <a:endParaRPr lang="it-IT" sz="1500" i="1" u="sng" dirty="0" smtClean="0"/>
        </a:p>
        <a:p>
          <a:pPr algn="ctr" rtl="0"/>
          <a:endParaRPr lang="it-IT" sz="1500" i="1" u="sng" dirty="0" smtClean="0"/>
        </a:p>
        <a:p>
          <a:pPr algn="ctr" rtl="0"/>
          <a:endParaRPr lang="it-IT" sz="1500" i="1" u="sng" dirty="0" smtClean="0"/>
        </a:p>
        <a:p>
          <a:pPr algn="ctr" rtl="0"/>
          <a:endParaRPr lang="it-IT" sz="1500" i="1" u="sng" dirty="0" smtClean="0"/>
        </a:p>
        <a:p>
          <a:pPr algn="ctr" rtl="0"/>
          <a:endParaRPr lang="it-IT" sz="1500" i="1" u="sng" dirty="0" smtClean="0"/>
        </a:p>
        <a:p>
          <a:pPr algn="ctr" rtl="0"/>
          <a:endParaRPr lang="it-IT" sz="1500" i="1" u="sng" dirty="0" smtClean="0"/>
        </a:p>
        <a:p>
          <a:pPr algn="ctr" rtl="0"/>
          <a:endParaRPr lang="it-IT" sz="1500" i="1" u="sng" dirty="0" smtClean="0"/>
        </a:p>
        <a:p>
          <a:pPr algn="just" rtl="0"/>
          <a:r>
            <a:rPr lang="it-IT" sz="1300" i="1" u="sng" dirty="0" smtClean="0"/>
            <a:t>Spese extrascolastiche</a:t>
          </a:r>
          <a:r>
            <a:rPr lang="it-IT" sz="1300" i="1" dirty="0" smtClean="0"/>
            <a:t>:.. </a:t>
          </a:r>
          <a:r>
            <a:rPr lang="it-IT" sz="1300" dirty="0" smtClean="0"/>
            <a:t>c) viaggi e vacanze; d) spese relative ad imposta di bollo e assicurazione </a:t>
          </a:r>
          <a:r>
            <a:rPr lang="it-IT" sz="1300" dirty="0" err="1" smtClean="0"/>
            <a:t>r.c.</a:t>
          </a:r>
          <a:r>
            <a:rPr lang="it-IT" sz="1300" dirty="0" smtClean="0"/>
            <a:t> del veicolo in uso alla prole laddove acquistato senza il consenso dell’altro genitore; e) conseguimento patente di guida per ciclomotori, motocicli o autoveicoli presso scuole-guida private; f) organizzazione di feste e ricevimenti per i figli; g) centro ricreativo estivo e gruppo estivo.</a:t>
          </a:r>
          <a:endParaRPr lang="it-IT" sz="1300" dirty="0"/>
        </a:p>
      </dgm:t>
    </dgm:pt>
    <dgm:pt modelId="{D8A7EA0A-12C7-403E-9E56-9347E140E0D7}" type="parTrans" cxnId="{D8BA422E-7619-4E69-9D84-32854879E824}">
      <dgm:prSet/>
      <dgm:spPr/>
      <dgm:t>
        <a:bodyPr/>
        <a:lstStyle/>
        <a:p>
          <a:endParaRPr lang="it-IT"/>
        </a:p>
      </dgm:t>
    </dgm:pt>
    <dgm:pt modelId="{96BB8FA1-67F5-492B-90BA-05B6D8C9B8CB}" type="sibTrans" cxnId="{D8BA422E-7619-4E69-9D84-32854879E824}">
      <dgm:prSet/>
      <dgm:spPr/>
      <dgm:t>
        <a:bodyPr/>
        <a:lstStyle/>
        <a:p>
          <a:endParaRPr lang="it-IT"/>
        </a:p>
      </dgm:t>
    </dgm:pt>
    <dgm:pt modelId="{8F3C91B2-CC5D-43C3-9390-C91ADD411AAD}" type="pres">
      <dgm:prSet presAssocID="{41A095F7-A725-4F70-9661-A09744679E30}" presName="theList" presStyleCnt="0">
        <dgm:presLayoutVars>
          <dgm:dir/>
          <dgm:animLvl val="lvl"/>
          <dgm:resizeHandles val="exact"/>
        </dgm:presLayoutVars>
      </dgm:prSet>
      <dgm:spPr/>
      <dgm:t>
        <a:bodyPr/>
        <a:lstStyle/>
        <a:p>
          <a:endParaRPr lang="it-IT"/>
        </a:p>
      </dgm:t>
    </dgm:pt>
    <dgm:pt modelId="{61C0EEA6-2435-4D4A-A50B-83F180716D88}" type="pres">
      <dgm:prSet presAssocID="{4CA522ED-8618-4809-806D-AE0DAE3A8E0E}" presName="compNode" presStyleCnt="0"/>
      <dgm:spPr/>
    </dgm:pt>
    <dgm:pt modelId="{6529B31E-E2B5-4ADD-9750-22AFB67CF87C}" type="pres">
      <dgm:prSet presAssocID="{4CA522ED-8618-4809-806D-AE0DAE3A8E0E}" presName="aNode" presStyleLbl="bgShp" presStyleIdx="0" presStyleCnt="4"/>
      <dgm:spPr/>
      <dgm:t>
        <a:bodyPr/>
        <a:lstStyle/>
        <a:p>
          <a:endParaRPr lang="it-IT"/>
        </a:p>
      </dgm:t>
    </dgm:pt>
    <dgm:pt modelId="{8DB341DA-4C82-4E5D-A0D9-CE76D74DD80C}" type="pres">
      <dgm:prSet presAssocID="{4CA522ED-8618-4809-806D-AE0DAE3A8E0E}" presName="textNode" presStyleLbl="bgShp" presStyleIdx="0" presStyleCnt="4"/>
      <dgm:spPr/>
      <dgm:t>
        <a:bodyPr/>
        <a:lstStyle/>
        <a:p>
          <a:endParaRPr lang="it-IT"/>
        </a:p>
      </dgm:t>
    </dgm:pt>
    <dgm:pt modelId="{EEB48096-4BD2-4082-83AD-2002C22037B0}" type="pres">
      <dgm:prSet presAssocID="{4CA522ED-8618-4809-806D-AE0DAE3A8E0E}" presName="compChildNode" presStyleCnt="0"/>
      <dgm:spPr/>
    </dgm:pt>
    <dgm:pt modelId="{3B0936D7-C91F-4C51-BA94-53E81F8BE47F}" type="pres">
      <dgm:prSet presAssocID="{4CA522ED-8618-4809-806D-AE0DAE3A8E0E}" presName="theInnerList" presStyleCnt="0"/>
      <dgm:spPr/>
    </dgm:pt>
    <dgm:pt modelId="{84A291DC-4A4B-4686-A181-6DBC98E1D216}" type="pres">
      <dgm:prSet presAssocID="{4CA522ED-8618-4809-806D-AE0DAE3A8E0E}" presName="aSpace" presStyleCnt="0"/>
      <dgm:spPr/>
    </dgm:pt>
    <dgm:pt modelId="{11536402-6E37-4EC9-B8D3-0324D23E89AB}" type="pres">
      <dgm:prSet presAssocID="{54CE5702-E3A1-44D8-98FC-39346EC6FF09}" presName="compNode" presStyleCnt="0"/>
      <dgm:spPr/>
    </dgm:pt>
    <dgm:pt modelId="{E97AD96F-5AF4-4F58-94A7-BA8F1585EAEB}" type="pres">
      <dgm:prSet presAssocID="{54CE5702-E3A1-44D8-98FC-39346EC6FF09}" presName="aNode" presStyleLbl="bgShp" presStyleIdx="1" presStyleCnt="4"/>
      <dgm:spPr/>
      <dgm:t>
        <a:bodyPr/>
        <a:lstStyle/>
        <a:p>
          <a:endParaRPr lang="it-IT"/>
        </a:p>
      </dgm:t>
    </dgm:pt>
    <dgm:pt modelId="{3B1E403C-7698-4B6D-AC40-6DCA7C8CAEE2}" type="pres">
      <dgm:prSet presAssocID="{54CE5702-E3A1-44D8-98FC-39346EC6FF09}" presName="textNode" presStyleLbl="bgShp" presStyleIdx="1" presStyleCnt="4"/>
      <dgm:spPr/>
      <dgm:t>
        <a:bodyPr/>
        <a:lstStyle/>
        <a:p>
          <a:endParaRPr lang="it-IT"/>
        </a:p>
      </dgm:t>
    </dgm:pt>
    <dgm:pt modelId="{86BB3D65-6BE7-443F-B252-E498D81CED30}" type="pres">
      <dgm:prSet presAssocID="{54CE5702-E3A1-44D8-98FC-39346EC6FF09}" presName="compChildNode" presStyleCnt="0"/>
      <dgm:spPr/>
    </dgm:pt>
    <dgm:pt modelId="{C7772ED3-4109-403D-974A-8C00DB45729F}" type="pres">
      <dgm:prSet presAssocID="{54CE5702-E3A1-44D8-98FC-39346EC6FF09}" presName="theInnerList" presStyleCnt="0"/>
      <dgm:spPr/>
    </dgm:pt>
    <dgm:pt modelId="{6A77E1E8-4F09-4CB9-9A42-98B111C283F5}" type="pres">
      <dgm:prSet presAssocID="{54CE5702-E3A1-44D8-98FC-39346EC6FF09}" presName="aSpace" presStyleCnt="0"/>
      <dgm:spPr/>
    </dgm:pt>
    <dgm:pt modelId="{D116CB11-E374-4B4C-AFC3-9E4327196910}" type="pres">
      <dgm:prSet presAssocID="{E6352331-8067-4777-91C3-4DAB3BAE5BBF}" presName="compNode" presStyleCnt="0"/>
      <dgm:spPr/>
    </dgm:pt>
    <dgm:pt modelId="{21DCE147-2838-41A5-B6C8-308C28F67DE2}" type="pres">
      <dgm:prSet presAssocID="{E6352331-8067-4777-91C3-4DAB3BAE5BBF}" presName="aNode" presStyleLbl="bgShp" presStyleIdx="2" presStyleCnt="4" custLinFactNeighborX="-1211" custLinFactNeighborY="438"/>
      <dgm:spPr/>
      <dgm:t>
        <a:bodyPr/>
        <a:lstStyle/>
        <a:p>
          <a:endParaRPr lang="it-IT"/>
        </a:p>
      </dgm:t>
    </dgm:pt>
    <dgm:pt modelId="{389E9593-2BB8-4C01-A019-668AFAB6B611}" type="pres">
      <dgm:prSet presAssocID="{E6352331-8067-4777-91C3-4DAB3BAE5BBF}" presName="textNode" presStyleLbl="bgShp" presStyleIdx="2" presStyleCnt="4"/>
      <dgm:spPr/>
      <dgm:t>
        <a:bodyPr/>
        <a:lstStyle/>
        <a:p>
          <a:endParaRPr lang="it-IT"/>
        </a:p>
      </dgm:t>
    </dgm:pt>
    <dgm:pt modelId="{B4BC31BC-1D61-423B-8205-8C3A59AFA7A6}" type="pres">
      <dgm:prSet presAssocID="{E6352331-8067-4777-91C3-4DAB3BAE5BBF}" presName="compChildNode" presStyleCnt="0"/>
      <dgm:spPr/>
    </dgm:pt>
    <dgm:pt modelId="{151B6C5D-D0A6-4CA6-BD65-0C87F60D56FF}" type="pres">
      <dgm:prSet presAssocID="{E6352331-8067-4777-91C3-4DAB3BAE5BBF}" presName="theInnerList" presStyleCnt="0"/>
      <dgm:spPr/>
    </dgm:pt>
    <dgm:pt modelId="{FED37AAF-8EE1-40F2-B4F0-9FA001604B6F}" type="pres">
      <dgm:prSet presAssocID="{E6352331-8067-4777-91C3-4DAB3BAE5BBF}" presName="aSpace" presStyleCnt="0"/>
      <dgm:spPr/>
    </dgm:pt>
    <dgm:pt modelId="{FB91CD3A-300E-450E-AC82-861A70BD944C}" type="pres">
      <dgm:prSet presAssocID="{3C718C5B-61E0-4779-BCA6-A974A7DA64A4}" presName="compNode" presStyleCnt="0"/>
      <dgm:spPr/>
    </dgm:pt>
    <dgm:pt modelId="{7090E5B8-C015-4441-9256-374AB4D569F3}" type="pres">
      <dgm:prSet presAssocID="{3C718C5B-61E0-4779-BCA6-A974A7DA64A4}" presName="aNode" presStyleLbl="bgShp" presStyleIdx="3" presStyleCnt="4"/>
      <dgm:spPr/>
      <dgm:t>
        <a:bodyPr/>
        <a:lstStyle/>
        <a:p>
          <a:endParaRPr lang="it-IT"/>
        </a:p>
      </dgm:t>
    </dgm:pt>
    <dgm:pt modelId="{416F30FF-A926-4ED1-B93E-289237322C95}" type="pres">
      <dgm:prSet presAssocID="{3C718C5B-61E0-4779-BCA6-A974A7DA64A4}" presName="textNode" presStyleLbl="bgShp" presStyleIdx="3" presStyleCnt="4"/>
      <dgm:spPr/>
      <dgm:t>
        <a:bodyPr/>
        <a:lstStyle/>
        <a:p>
          <a:endParaRPr lang="it-IT"/>
        </a:p>
      </dgm:t>
    </dgm:pt>
    <dgm:pt modelId="{D9BDA339-56D4-4605-911D-C063363473AD}" type="pres">
      <dgm:prSet presAssocID="{3C718C5B-61E0-4779-BCA6-A974A7DA64A4}" presName="compChildNode" presStyleCnt="0"/>
      <dgm:spPr/>
    </dgm:pt>
    <dgm:pt modelId="{77E26238-75E6-4AC6-BF69-819D67DF4FBF}" type="pres">
      <dgm:prSet presAssocID="{3C718C5B-61E0-4779-BCA6-A974A7DA64A4}" presName="theInnerList" presStyleCnt="0"/>
      <dgm:spPr/>
    </dgm:pt>
  </dgm:ptLst>
  <dgm:cxnLst>
    <dgm:cxn modelId="{D8BA422E-7619-4E69-9D84-32854879E824}" srcId="{41A095F7-A725-4F70-9661-A09744679E30}" destId="{3C718C5B-61E0-4779-BCA6-A974A7DA64A4}" srcOrd="3" destOrd="0" parTransId="{D8A7EA0A-12C7-403E-9E56-9347E140E0D7}" sibTransId="{96BB8FA1-67F5-492B-90BA-05B6D8C9B8CB}"/>
    <dgm:cxn modelId="{CBEC9A0C-67CD-41C0-86E9-8CADB3DD0C0F}" type="presOf" srcId="{54CE5702-E3A1-44D8-98FC-39346EC6FF09}" destId="{3B1E403C-7698-4B6D-AC40-6DCA7C8CAEE2}" srcOrd="1" destOrd="0" presId="urn:microsoft.com/office/officeart/2005/8/layout/lProcess2"/>
    <dgm:cxn modelId="{80CFC90A-6B2A-418F-9434-7B41CCDE868C}" type="presOf" srcId="{4CA522ED-8618-4809-806D-AE0DAE3A8E0E}" destId="{6529B31E-E2B5-4ADD-9750-22AFB67CF87C}" srcOrd="0" destOrd="0" presId="urn:microsoft.com/office/officeart/2005/8/layout/lProcess2"/>
    <dgm:cxn modelId="{294979FA-B001-4B00-9016-883348F97420}" srcId="{41A095F7-A725-4F70-9661-A09744679E30}" destId="{54CE5702-E3A1-44D8-98FC-39346EC6FF09}" srcOrd="1" destOrd="0" parTransId="{427F67C7-3A6B-4B0B-A05B-A96A54C981D6}" sibTransId="{2DB54DC3-95B1-42B8-8099-A16A86C29BB0}"/>
    <dgm:cxn modelId="{5C1D4329-8A55-4AB0-B5E0-96DCA564D903}" srcId="{41A095F7-A725-4F70-9661-A09744679E30}" destId="{4CA522ED-8618-4809-806D-AE0DAE3A8E0E}" srcOrd="0" destOrd="0" parTransId="{7F33944C-64F5-43D8-BCFE-D43E7CB8BEB3}" sibTransId="{30BD0903-FCB1-44A3-8351-E1FBA746A11D}"/>
    <dgm:cxn modelId="{458D3BA7-D6FA-470E-B649-CAA01DF3E78F}" type="presOf" srcId="{41A095F7-A725-4F70-9661-A09744679E30}" destId="{8F3C91B2-CC5D-43C3-9390-C91ADD411AAD}" srcOrd="0" destOrd="0" presId="urn:microsoft.com/office/officeart/2005/8/layout/lProcess2"/>
    <dgm:cxn modelId="{9A4D05E3-644F-4C5A-89CC-0B12ACACD341}" type="presOf" srcId="{3C718C5B-61E0-4779-BCA6-A974A7DA64A4}" destId="{416F30FF-A926-4ED1-B93E-289237322C95}" srcOrd="1" destOrd="0" presId="urn:microsoft.com/office/officeart/2005/8/layout/lProcess2"/>
    <dgm:cxn modelId="{282F276B-8DCB-4286-B3DD-DA13BB051430}" type="presOf" srcId="{E6352331-8067-4777-91C3-4DAB3BAE5BBF}" destId="{21DCE147-2838-41A5-B6C8-308C28F67DE2}" srcOrd="0" destOrd="0" presId="urn:microsoft.com/office/officeart/2005/8/layout/lProcess2"/>
    <dgm:cxn modelId="{12E92908-60B8-47C5-BBC2-F05DCAB8B5DB}" type="presOf" srcId="{3C718C5B-61E0-4779-BCA6-A974A7DA64A4}" destId="{7090E5B8-C015-4441-9256-374AB4D569F3}" srcOrd="0" destOrd="0" presId="urn:microsoft.com/office/officeart/2005/8/layout/lProcess2"/>
    <dgm:cxn modelId="{B72EFF39-7B75-4993-B023-9540FADD04EC}" type="presOf" srcId="{4CA522ED-8618-4809-806D-AE0DAE3A8E0E}" destId="{8DB341DA-4C82-4E5D-A0D9-CE76D74DD80C}" srcOrd="1" destOrd="0" presId="urn:microsoft.com/office/officeart/2005/8/layout/lProcess2"/>
    <dgm:cxn modelId="{9A145F7F-AA73-44E0-A2F2-D8D66F0BE1D0}" type="presOf" srcId="{E6352331-8067-4777-91C3-4DAB3BAE5BBF}" destId="{389E9593-2BB8-4C01-A019-668AFAB6B611}" srcOrd="1" destOrd="0" presId="urn:microsoft.com/office/officeart/2005/8/layout/lProcess2"/>
    <dgm:cxn modelId="{A76DE5BC-662E-4694-8FD4-C7AFFC805057}" type="presOf" srcId="{54CE5702-E3A1-44D8-98FC-39346EC6FF09}" destId="{E97AD96F-5AF4-4F58-94A7-BA8F1585EAEB}" srcOrd="0" destOrd="0" presId="urn:microsoft.com/office/officeart/2005/8/layout/lProcess2"/>
    <dgm:cxn modelId="{90668C49-044A-4943-96BF-2B0B86FDD581}" srcId="{41A095F7-A725-4F70-9661-A09744679E30}" destId="{E6352331-8067-4777-91C3-4DAB3BAE5BBF}" srcOrd="2" destOrd="0" parTransId="{4E7798E6-595C-4267-8774-9EA3962DFF55}" sibTransId="{2DE4C7E6-D9CC-416C-A291-367D2464264D}"/>
    <dgm:cxn modelId="{04EDD098-A906-49A9-B58D-308D0794B534}" type="presParOf" srcId="{8F3C91B2-CC5D-43C3-9390-C91ADD411AAD}" destId="{61C0EEA6-2435-4D4A-A50B-83F180716D88}" srcOrd="0" destOrd="0" presId="urn:microsoft.com/office/officeart/2005/8/layout/lProcess2"/>
    <dgm:cxn modelId="{BC6F5AC6-E397-405B-A118-EE95C3AB95B6}" type="presParOf" srcId="{61C0EEA6-2435-4D4A-A50B-83F180716D88}" destId="{6529B31E-E2B5-4ADD-9750-22AFB67CF87C}" srcOrd="0" destOrd="0" presId="urn:microsoft.com/office/officeart/2005/8/layout/lProcess2"/>
    <dgm:cxn modelId="{24306135-9655-4543-AAA7-60F88D1CA064}" type="presParOf" srcId="{61C0EEA6-2435-4D4A-A50B-83F180716D88}" destId="{8DB341DA-4C82-4E5D-A0D9-CE76D74DD80C}" srcOrd="1" destOrd="0" presId="urn:microsoft.com/office/officeart/2005/8/layout/lProcess2"/>
    <dgm:cxn modelId="{57CE7142-2952-4297-9FF2-03F9D3A54796}" type="presParOf" srcId="{61C0EEA6-2435-4D4A-A50B-83F180716D88}" destId="{EEB48096-4BD2-4082-83AD-2002C22037B0}" srcOrd="2" destOrd="0" presId="urn:microsoft.com/office/officeart/2005/8/layout/lProcess2"/>
    <dgm:cxn modelId="{B67D4E3E-C2FB-4B0D-BC1D-35FC2C25BFA3}" type="presParOf" srcId="{EEB48096-4BD2-4082-83AD-2002C22037B0}" destId="{3B0936D7-C91F-4C51-BA94-53E81F8BE47F}" srcOrd="0" destOrd="0" presId="urn:microsoft.com/office/officeart/2005/8/layout/lProcess2"/>
    <dgm:cxn modelId="{282CE429-D75A-4709-BAB6-B316E31CA015}" type="presParOf" srcId="{8F3C91B2-CC5D-43C3-9390-C91ADD411AAD}" destId="{84A291DC-4A4B-4686-A181-6DBC98E1D216}" srcOrd="1" destOrd="0" presId="urn:microsoft.com/office/officeart/2005/8/layout/lProcess2"/>
    <dgm:cxn modelId="{D015986A-125A-4AEF-84E7-DF7D839F1769}" type="presParOf" srcId="{8F3C91B2-CC5D-43C3-9390-C91ADD411AAD}" destId="{11536402-6E37-4EC9-B8D3-0324D23E89AB}" srcOrd="2" destOrd="0" presId="urn:microsoft.com/office/officeart/2005/8/layout/lProcess2"/>
    <dgm:cxn modelId="{AB41D952-2C14-4935-8934-61C4C870DCC8}" type="presParOf" srcId="{11536402-6E37-4EC9-B8D3-0324D23E89AB}" destId="{E97AD96F-5AF4-4F58-94A7-BA8F1585EAEB}" srcOrd="0" destOrd="0" presId="urn:microsoft.com/office/officeart/2005/8/layout/lProcess2"/>
    <dgm:cxn modelId="{967E800E-B4CF-49A9-A562-ACD9E3137662}" type="presParOf" srcId="{11536402-6E37-4EC9-B8D3-0324D23E89AB}" destId="{3B1E403C-7698-4B6D-AC40-6DCA7C8CAEE2}" srcOrd="1" destOrd="0" presId="urn:microsoft.com/office/officeart/2005/8/layout/lProcess2"/>
    <dgm:cxn modelId="{F9F838C2-F06D-4FBE-8A25-E92916987497}" type="presParOf" srcId="{11536402-6E37-4EC9-B8D3-0324D23E89AB}" destId="{86BB3D65-6BE7-443F-B252-E498D81CED30}" srcOrd="2" destOrd="0" presId="urn:microsoft.com/office/officeart/2005/8/layout/lProcess2"/>
    <dgm:cxn modelId="{0AC9AC85-019B-4FEB-A03B-2C82FA21BAFE}" type="presParOf" srcId="{86BB3D65-6BE7-443F-B252-E498D81CED30}" destId="{C7772ED3-4109-403D-974A-8C00DB45729F}" srcOrd="0" destOrd="0" presId="urn:microsoft.com/office/officeart/2005/8/layout/lProcess2"/>
    <dgm:cxn modelId="{82DD16B6-5E97-426E-81C0-B31BD4627AF6}" type="presParOf" srcId="{8F3C91B2-CC5D-43C3-9390-C91ADD411AAD}" destId="{6A77E1E8-4F09-4CB9-9A42-98B111C283F5}" srcOrd="3" destOrd="0" presId="urn:microsoft.com/office/officeart/2005/8/layout/lProcess2"/>
    <dgm:cxn modelId="{AA3A7ED0-7FF4-4414-BEFF-867DE6D6B8C0}" type="presParOf" srcId="{8F3C91B2-CC5D-43C3-9390-C91ADD411AAD}" destId="{D116CB11-E374-4B4C-AFC3-9E4327196910}" srcOrd="4" destOrd="0" presId="urn:microsoft.com/office/officeart/2005/8/layout/lProcess2"/>
    <dgm:cxn modelId="{FDA07935-C105-444D-A2E3-C80CFDBF59EE}" type="presParOf" srcId="{D116CB11-E374-4B4C-AFC3-9E4327196910}" destId="{21DCE147-2838-41A5-B6C8-308C28F67DE2}" srcOrd="0" destOrd="0" presId="urn:microsoft.com/office/officeart/2005/8/layout/lProcess2"/>
    <dgm:cxn modelId="{6307AC20-605F-43F5-82F0-66FC28F2C4AF}" type="presParOf" srcId="{D116CB11-E374-4B4C-AFC3-9E4327196910}" destId="{389E9593-2BB8-4C01-A019-668AFAB6B611}" srcOrd="1" destOrd="0" presId="urn:microsoft.com/office/officeart/2005/8/layout/lProcess2"/>
    <dgm:cxn modelId="{C6804691-E8D4-4932-BD27-0CA9EE3F97B1}" type="presParOf" srcId="{D116CB11-E374-4B4C-AFC3-9E4327196910}" destId="{B4BC31BC-1D61-423B-8205-8C3A59AFA7A6}" srcOrd="2" destOrd="0" presId="urn:microsoft.com/office/officeart/2005/8/layout/lProcess2"/>
    <dgm:cxn modelId="{114B67E7-8CAC-4F2B-BE92-4FDACBF24A81}" type="presParOf" srcId="{B4BC31BC-1D61-423B-8205-8C3A59AFA7A6}" destId="{151B6C5D-D0A6-4CA6-BD65-0C87F60D56FF}" srcOrd="0" destOrd="0" presId="urn:microsoft.com/office/officeart/2005/8/layout/lProcess2"/>
    <dgm:cxn modelId="{C099C199-ABC6-4C05-9DB0-375BB5B8414E}" type="presParOf" srcId="{8F3C91B2-CC5D-43C3-9390-C91ADD411AAD}" destId="{FED37AAF-8EE1-40F2-B4F0-9FA001604B6F}" srcOrd="5" destOrd="0" presId="urn:microsoft.com/office/officeart/2005/8/layout/lProcess2"/>
    <dgm:cxn modelId="{7C943985-5DE8-4086-815C-9D63B7E113BB}" type="presParOf" srcId="{8F3C91B2-CC5D-43C3-9390-C91ADD411AAD}" destId="{FB91CD3A-300E-450E-AC82-861A70BD944C}" srcOrd="6" destOrd="0" presId="urn:microsoft.com/office/officeart/2005/8/layout/lProcess2"/>
    <dgm:cxn modelId="{682FB1BD-84CF-4D0F-A650-E6A8E5BA598B}" type="presParOf" srcId="{FB91CD3A-300E-450E-AC82-861A70BD944C}" destId="{7090E5B8-C015-4441-9256-374AB4D569F3}" srcOrd="0" destOrd="0" presId="urn:microsoft.com/office/officeart/2005/8/layout/lProcess2"/>
    <dgm:cxn modelId="{6FBB1A12-38A9-481D-9786-6839CCD2D98C}" type="presParOf" srcId="{FB91CD3A-300E-450E-AC82-861A70BD944C}" destId="{416F30FF-A926-4ED1-B93E-289237322C95}" srcOrd="1" destOrd="0" presId="urn:microsoft.com/office/officeart/2005/8/layout/lProcess2"/>
    <dgm:cxn modelId="{01FCC87E-9CDE-4F9E-B279-B87D63849E33}" type="presParOf" srcId="{FB91CD3A-300E-450E-AC82-861A70BD944C}" destId="{D9BDA339-56D4-4605-911D-C063363473AD}" srcOrd="2" destOrd="0" presId="urn:microsoft.com/office/officeart/2005/8/layout/lProcess2"/>
    <dgm:cxn modelId="{ABA4A428-DD0F-4E2E-A087-5961B564E2D7}" type="presParOf" srcId="{D9BDA339-56D4-4605-911D-C063363473AD}" destId="{77E26238-75E6-4AC6-BF69-819D67DF4FBF}"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9.xml><?xml version="1.0" encoding="utf-8"?>
<dgm:dataModel xmlns:dgm="http://schemas.openxmlformats.org/drawingml/2006/diagram" xmlns:a="http://schemas.openxmlformats.org/drawingml/2006/main">
  <dgm:ptLst>
    <dgm:pt modelId="{8E05132E-3A5B-4F7E-AEFD-B2A1BFEE4DC6}" type="doc">
      <dgm:prSet loTypeId="urn:microsoft.com/office/officeart/2005/8/layout/venn1" loCatId="relationship" qsTypeId="urn:microsoft.com/office/officeart/2005/8/quickstyle/simple5" qsCatId="simple" csTypeId="urn:microsoft.com/office/officeart/2005/8/colors/colorful1" csCatId="colorful" phldr="1"/>
      <dgm:spPr/>
      <dgm:t>
        <a:bodyPr/>
        <a:lstStyle/>
        <a:p>
          <a:endParaRPr lang="it-IT"/>
        </a:p>
      </dgm:t>
    </dgm:pt>
    <dgm:pt modelId="{F9080410-9C16-4BFA-B2C5-904D2187455B}">
      <dgm:prSet custT="1"/>
      <dgm:spPr/>
      <dgm:t>
        <a:bodyPr/>
        <a:lstStyle/>
        <a:p>
          <a:pPr rtl="0"/>
          <a:r>
            <a:rPr lang="it-IT" sz="2000" dirty="0" smtClean="0">
              <a:solidFill>
                <a:srgbClr val="00B0F0"/>
              </a:solidFill>
            </a:rPr>
            <a:t>Principi di carattere generale:</a:t>
          </a:r>
          <a:endParaRPr lang="it-IT" sz="2000" dirty="0">
            <a:solidFill>
              <a:srgbClr val="00B0F0"/>
            </a:solidFill>
          </a:endParaRPr>
        </a:p>
      </dgm:t>
    </dgm:pt>
    <dgm:pt modelId="{98C98753-D7F5-4CC2-AD12-FEB39BB332DA}" type="parTrans" cxnId="{D32A9095-D52A-49C6-8B7B-0C307443DB67}">
      <dgm:prSet/>
      <dgm:spPr/>
      <dgm:t>
        <a:bodyPr/>
        <a:lstStyle/>
        <a:p>
          <a:endParaRPr lang="it-IT"/>
        </a:p>
      </dgm:t>
    </dgm:pt>
    <dgm:pt modelId="{FC1118E9-95FF-4C2B-853F-F67C09E65D43}" type="sibTrans" cxnId="{D32A9095-D52A-49C6-8B7B-0C307443DB67}">
      <dgm:prSet/>
      <dgm:spPr/>
      <dgm:t>
        <a:bodyPr/>
        <a:lstStyle/>
        <a:p>
          <a:endParaRPr lang="it-IT"/>
        </a:p>
      </dgm:t>
    </dgm:pt>
    <dgm:pt modelId="{5EF956DF-650A-4FE1-AEB5-6867C96830E4}">
      <dgm:prSet custT="1"/>
      <dgm:spPr/>
      <dgm:t>
        <a:bodyPr/>
        <a:lstStyle/>
        <a:p>
          <a:pPr algn="just" rtl="0"/>
          <a:r>
            <a:rPr lang="it-IT" sz="1500" dirty="0" smtClean="0">
              <a:solidFill>
                <a:srgbClr val="FFFF00"/>
              </a:solidFill>
            </a:rPr>
            <a:t>Deve essere favorita l’</a:t>
          </a:r>
          <a:r>
            <a:rPr lang="it-IT" sz="1500" dirty="0" err="1" smtClean="0">
              <a:solidFill>
                <a:srgbClr val="FFFF00"/>
              </a:solidFill>
            </a:rPr>
            <a:t>autoresponsabilità</a:t>
          </a:r>
          <a:r>
            <a:rPr lang="it-IT" sz="1500" dirty="0" smtClean="0">
              <a:solidFill>
                <a:srgbClr val="FFFF00"/>
              </a:solidFill>
            </a:rPr>
            <a:t> del figlio e contrastate logiche di carattere «parassitario»</a:t>
          </a:r>
          <a:endParaRPr lang="it-IT" sz="1500" dirty="0">
            <a:solidFill>
              <a:srgbClr val="FFFF00"/>
            </a:solidFill>
          </a:endParaRPr>
        </a:p>
      </dgm:t>
    </dgm:pt>
    <dgm:pt modelId="{69B41381-4CCE-41D0-B880-D19EB7D7A655}" type="parTrans" cxnId="{C6F755E3-9A56-462D-9B45-ACED1411D439}">
      <dgm:prSet/>
      <dgm:spPr/>
      <dgm:t>
        <a:bodyPr/>
        <a:lstStyle/>
        <a:p>
          <a:endParaRPr lang="it-IT"/>
        </a:p>
      </dgm:t>
    </dgm:pt>
    <dgm:pt modelId="{303D2FB3-1A95-45FC-9664-2E4BAC436B7F}" type="sibTrans" cxnId="{C6F755E3-9A56-462D-9B45-ACED1411D439}">
      <dgm:prSet/>
      <dgm:spPr/>
      <dgm:t>
        <a:bodyPr/>
        <a:lstStyle/>
        <a:p>
          <a:endParaRPr lang="it-IT"/>
        </a:p>
      </dgm:t>
    </dgm:pt>
    <dgm:pt modelId="{85274F58-400B-4353-A03A-9F7FDF2BD5CF}">
      <dgm:prSet custT="1"/>
      <dgm:spPr/>
      <dgm:t>
        <a:bodyPr/>
        <a:lstStyle/>
        <a:p>
          <a:pPr algn="just" rtl="0"/>
          <a:r>
            <a:rPr lang="it-IT" sz="1200" dirty="0" smtClean="0">
              <a:solidFill>
                <a:srgbClr val="FF0000"/>
              </a:solidFill>
            </a:rPr>
            <a:t> Oneri probatori: grava sul figlio, raggiunta un certa età, dimostrare di avere cercato di reperire un’attività lavorativa conforme alle proprie aspirazioni professionali ed ogni ostacolo connesso al mercato? – nozione di adeguatezza professionale</a:t>
          </a:r>
          <a:endParaRPr lang="it-IT" sz="1200" dirty="0">
            <a:solidFill>
              <a:srgbClr val="FF0000"/>
            </a:solidFill>
          </a:endParaRPr>
        </a:p>
      </dgm:t>
    </dgm:pt>
    <dgm:pt modelId="{D239DF43-3CA7-4FA3-A1F8-DA81FD792AC5}" type="parTrans" cxnId="{69DA2AFE-AB81-4D00-BB8B-44AD9C96C8DD}">
      <dgm:prSet/>
      <dgm:spPr/>
      <dgm:t>
        <a:bodyPr/>
        <a:lstStyle/>
        <a:p>
          <a:endParaRPr lang="it-IT"/>
        </a:p>
      </dgm:t>
    </dgm:pt>
    <dgm:pt modelId="{374A194B-7C31-4584-90A0-4936E4E9575C}" type="sibTrans" cxnId="{69DA2AFE-AB81-4D00-BB8B-44AD9C96C8DD}">
      <dgm:prSet/>
      <dgm:spPr/>
      <dgm:t>
        <a:bodyPr/>
        <a:lstStyle/>
        <a:p>
          <a:endParaRPr lang="it-IT"/>
        </a:p>
      </dgm:t>
    </dgm:pt>
    <dgm:pt modelId="{2AAC0E78-2E94-4E7C-A388-39582B793FA5}" type="pres">
      <dgm:prSet presAssocID="{8E05132E-3A5B-4F7E-AEFD-B2A1BFEE4DC6}" presName="compositeShape" presStyleCnt="0">
        <dgm:presLayoutVars>
          <dgm:chMax val="7"/>
          <dgm:dir/>
          <dgm:resizeHandles val="exact"/>
        </dgm:presLayoutVars>
      </dgm:prSet>
      <dgm:spPr/>
      <dgm:t>
        <a:bodyPr/>
        <a:lstStyle/>
        <a:p>
          <a:endParaRPr lang="it-IT"/>
        </a:p>
      </dgm:t>
    </dgm:pt>
    <dgm:pt modelId="{6BF6B31F-D2E6-42FC-937A-99118488EF23}" type="pres">
      <dgm:prSet presAssocID="{F9080410-9C16-4BFA-B2C5-904D2187455B}" presName="circ1" presStyleLbl="vennNode1" presStyleIdx="0" presStyleCnt="3" custLinFactNeighborX="3239" custLinFactNeighborY="4377"/>
      <dgm:spPr/>
      <dgm:t>
        <a:bodyPr/>
        <a:lstStyle/>
        <a:p>
          <a:endParaRPr lang="it-IT"/>
        </a:p>
      </dgm:t>
    </dgm:pt>
    <dgm:pt modelId="{06AA8534-7EB8-46B1-803D-2822074BA1F9}" type="pres">
      <dgm:prSet presAssocID="{F9080410-9C16-4BFA-B2C5-904D2187455B}" presName="circ1Tx" presStyleLbl="revTx" presStyleIdx="0" presStyleCnt="0">
        <dgm:presLayoutVars>
          <dgm:chMax val="0"/>
          <dgm:chPref val="0"/>
          <dgm:bulletEnabled val="1"/>
        </dgm:presLayoutVars>
      </dgm:prSet>
      <dgm:spPr/>
      <dgm:t>
        <a:bodyPr/>
        <a:lstStyle/>
        <a:p>
          <a:endParaRPr lang="it-IT"/>
        </a:p>
      </dgm:t>
    </dgm:pt>
    <dgm:pt modelId="{28F5AC11-606C-4B74-9781-6B7F88843089}" type="pres">
      <dgm:prSet presAssocID="{5EF956DF-650A-4FE1-AEB5-6867C96830E4}" presName="circ2" presStyleLbl="vennNode1" presStyleIdx="1" presStyleCnt="3" custScaleY="114152" custLinFactX="-2473" custLinFactNeighborX="-100000" custLinFactNeighborY="-1455"/>
      <dgm:spPr/>
      <dgm:t>
        <a:bodyPr/>
        <a:lstStyle/>
        <a:p>
          <a:endParaRPr lang="it-IT"/>
        </a:p>
      </dgm:t>
    </dgm:pt>
    <dgm:pt modelId="{A557E976-AE38-428D-AE73-3FAEC42A9CC0}" type="pres">
      <dgm:prSet presAssocID="{5EF956DF-650A-4FE1-AEB5-6867C96830E4}" presName="circ2Tx" presStyleLbl="revTx" presStyleIdx="0" presStyleCnt="0">
        <dgm:presLayoutVars>
          <dgm:chMax val="0"/>
          <dgm:chPref val="0"/>
          <dgm:bulletEnabled val="1"/>
        </dgm:presLayoutVars>
      </dgm:prSet>
      <dgm:spPr/>
      <dgm:t>
        <a:bodyPr/>
        <a:lstStyle/>
        <a:p>
          <a:endParaRPr lang="it-IT"/>
        </a:p>
      </dgm:t>
    </dgm:pt>
    <dgm:pt modelId="{CB6F7EC0-5511-4A2A-A2D7-077A1C41E90C}" type="pres">
      <dgm:prSet presAssocID="{85274F58-400B-4353-A03A-9F7FDF2BD5CF}" presName="circ3" presStyleLbl="vennNode1" presStyleIdx="2" presStyleCnt="3" custScaleY="130900" custLinFactNeighborX="88104" custLinFactNeighborY="6919"/>
      <dgm:spPr/>
      <dgm:t>
        <a:bodyPr/>
        <a:lstStyle/>
        <a:p>
          <a:endParaRPr lang="it-IT"/>
        </a:p>
      </dgm:t>
    </dgm:pt>
    <dgm:pt modelId="{0E679277-7C93-4FED-A2EB-D889E07B642C}" type="pres">
      <dgm:prSet presAssocID="{85274F58-400B-4353-A03A-9F7FDF2BD5CF}" presName="circ3Tx" presStyleLbl="revTx" presStyleIdx="0" presStyleCnt="0">
        <dgm:presLayoutVars>
          <dgm:chMax val="0"/>
          <dgm:chPref val="0"/>
          <dgm:bulletEnabled val="1"/>
        </dgm:presLayoutVars>
      </dgm:prSet>
      <dgm:spPr/>
      <dgm:t>
        <a:bodyPr/>
        <a:lstStyle/>
        <a:p>
          <a:endParaRPr lang="it-IT"/>
        </a:p>
      </dgm:t>
    </dgm:pt>
  </dgm:ptLst>
  <dgm:cxnLst>
    <dgm:cxn modelId="{D32A9095-D52A-49C6-8B7B-0C307443DB67}" srcId="{8E05132E-3A5B-4F7E-AEFD-B2A1BFEE4DC6}" destId="{F9080410-9C16-4BFA-B2C5-904D2187455B}" srcOrd="0" destOrd="0" parTransId="{98C98753-D7F5-4CC2-AD12-FEB39BB332DA}" sibTransId="{FC1118E9-95FF-4C2B-853F-F67C09E65D43}"/>
    <dgm:cxn modelId="{00C52880-6B1C-40C9-8C30-4F3C5DB2F760}" type="presOf" srcId="{F9080410-9C16-4BFA-B2C5-904D2187455B}" destId="{06AA8534-7EB8-46B1-803D-2822074BA1F9}" srcOrd="1" destOrd="0" presId="urn:microsoft.com/office/officeart/2005/8/layout/venn1"/>
    <dgm:cxn modelId="{DFED1829-1FE3-45D3-801D-C5921B79F6BB}" type="presOf" srcId="{F9080410-9C16-4BFA-B2C5-904D2187455B}" destId="{6BF6B31F-D2E6-42FC-937A-99118488EF23}" srcOrd="0" destOrd="0" presId="urn:microsoft.com/office/officeart/2005/8/layout/venn1"/>
    <dgm:cxn modelId="{64DBED0F-4DAA-4624-BDE7-6686A87C6A2F}" type="presOf" srcId="{8E05132E-3A5B-4F7E-AEFD-B2A1BFEE4DC6}" destId="{2AAC0E78-2E94-4E7C-A388-39582B793FA5}" srcOrd="0" destOrd="0" presId="urn:microsoft.com/office/officeart/2005/8/layout/venn1"/>
    <dgm:cxn modelId="{D7CCECAD-DAD2-4B63-B8E1-FE6557F9B1BE}" type="presOf" srcId="{5EF956DF-650A-4FE1-AEB5-6867C96830E4}" destId="{28F5AC11-606C-4B74-9781-6B7F88843089}" srcOrd="0" destOrd="0" presId="urn:microsoft.com/office/officeart/2005/8/layout/venn1"/>
    <dgm:cxn modelId="{FBB18571-C1E7-4CB5-A859-065573FCE1E7}" type="presOf" srcId="{85274F58-400B-4353-A03A-9F7FDF2BD5CF}" destId="{CB6F7EC0-5511-4A2A-A2D7-077A1C41E90C}" srcOrd="0" destOrd="0" presId="urn:microsoft.com/office/officeart/2005/8/layout/venn1"/>
    <dgm:cxn modelId="{C6F755E3-9A56-462D-9B45-ACED1411D439}" srcId="{8E05132E-3A5B-4F7E-AEFD-B2A1BFEE4DC6}" destId="{5EF956DF-650A-4FE1-AEB5-6867C96830E4}" srcOrd="1" destOrd="0" parTransId="{69B41381-4CCE-41D0-B880-D19EB7D7A655}" sibTransId="{303D2FB3-1A95-45FC-9664-2E4BAC436B7F}"/>
    <dgm:cxn modelId="{A4C7BFAE-7200-472E-B241-D0D10E66282B}" type="presOf" srcId="{85274F58-400B-4353-A03A-9F7FDF2BD5CF}" destId="{0E679277-7C93-4FED-A2EB-D889E07B642C}" srcOrd="1" destOrd="0" presId="urn:microsoft.com/office/officeart/2005/8/layout/venn1"/>
    <dgm:cxn modelId="{69DA2AFE-AB81-4D00-BB8B-44AD9C96C8DD}" srcId="{8E05132E-3A5B-4F7E-AEFD-B2A1BFEE4DC6}" destId="{85274F58-400B-4353-A03A-9F7FDF2BD5CF}" srcOrd="2" destOrd="0" parTransId="{D239DF43-3CA7-4FA3-A1F8-DA81FD792AC5}" sibTransId="{374A194B-7C31-4584-90A0-4936E4E9575C}"/>
    <dgm:cxn modelId="{6736F0DF-AAFD-4197-A31E-E37C307AE7B6}" type="presOf" srcId="{5EF956DF-650A-4FE1-AEB5-6867C96830E4}" destId="{A557E976-AE38-428D-AE73-3FAEC42A9CC0}" srcOrd="1" destOrd="0" presId="urn:microsoft.com/office/officeart/2005/8/layout/venn1"/>
    <dgm:cxn modelId="{06861F1C-0BCB-46B0-9E9E-8E79FE19C0DA}" type="presParOf" srcId="{2AAC0E78-2E94-4E7C-A388-39582B793FA5}" destId="{6BF6B31F-D2E6-42FC-937A-99118488EF23}" srcOrd="0" destOrd="0" presId="urn:microsoft.com/office/officeart/2005/8/layout/venn1"/>
    <dgm:cxn modelId="{34A44FD1-2136-40F0-B07B-B8DD71F91F6A}" type="presParOf" srcId="{2AAC0E78-2E94-4E7C-A388-39582B793FA5}" destId="{06AA8534-7EB8-46B1-803D-2822074BA1F9}" srcOrd="1" destOrd="0" presId="urn:microsoft.com/office/officeart/2005/8/layout/venn1"/>
    <dgm:cxn modelId="{BCC6C483-0050-4083-BB2B-F0A075A2BE4A}" type="presParOf" srcId="{2AAC0E78-2E94-4E7C-A388-39582B793FA5}" destId="{28F5AC11-606C-4B74-9781-6B7F88843089}" srcOrd="2" destOrd="0" presId="urn:microsoft.com/office/officeart/2005/8/layout/venn1"/>
    <dgm:cxn modelId="{55DE7A3F-C37E-4D70-8B23-05970241294F}" type="presParOf" srcId="{2AAC0E78-2E94-4E7C-A388-39582B793FA5}" destId="{A557E976-AE38-428D-AE73-3FAEC42A9CC0}" srcOrd="3" destOrd="0" presId="urn:microsoft.com/office/officeart/2005/8/layout/venn1"/>
    <dgm:cxn modelId="{BA69D3A4-5ABC-4023-A0C0-B48CEFAA427C}" type="presParOf" srcId="{2AAC0E78-2E94-4E7C-A388-39582B793FA5}" destId="{CB6F7EC0-5511-4A2A-A2D7-077A1C41E90C}" srcOrd="4" destOrd="0" presId="urn:microsoft.com/office/officeart/2005/8/layout/venn1"/>
    <dgm:cxn modelId="{4417DEAA-9585-4A1F-881A-5BA25EEFE3DE}" type="presParOf" srcId="{2AAC0E78-2E94-4E7C-A388-39582B793FA5}" destId="{0E679277-7C93-4FED-A2EB-D889E07B642C}"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063C421-BA0A-4AF8-84F5-1BE81DB459AC}" type="doc">
      <dgm:prSet loTypeId="urn:microsoft.com/office/officeart/2005/8/layout/arrow6" loCatId="relationship" qsTypeId="urn:microsoft.com/office/officeart/2005/8/quickstyle/simple1" qsCatId="simple" csTypeId="urn:microsoft.com/office/officeart/2005/8/colors/accent1_2" csCatId="accent1" phldr="1"/>
      <dgm:spPr/>
      <dgm:t>
        <a:bodyPr/>
        <a:lstStyle/>
        <a:p>
          <a:endParaRPr lang="it-IT"/>
        </a:p>
      </dgm:t>
    </dgm:pt>
    <dgm:pt modelId="{868B768D-7057-408C-9965-717BD802D1DD}">
      <dgm:prSet/>
      <dgm:spPr/>
      <dgm:t>
        <a:bodyPr/>
        <a:lstStyle/>
        <a:p>
          <a:pPr rtl="0"/>
          <a:r>
            <a:rPr lang="it-IT" dirty="0" smtClean="0"/>
            <a:t>Conseguenze:</a:t>
          </a:r>
        </a:p>
        <a:p>
          <a:pPr rtl="0"/>
          <a:r>
            <a:rPr lang="it-IT" dirty="0" smtClean="0"/>
            <a:t> elisione dell’obbligo di mantenimento a carico dei genitori al compimento della maggiore età del figlio</a:t>
          </a:r>
          <a:endParaRPr lang="it-IT" dirty="0"/>
        </a:p>
      </dgm:t>
    </dgm:pt>
    <dgm:pt modelId="{E2142ADF-11E8-4B8B-9A3F-66305DE4B305}" type="parTrans" cxnId="{553C7713-C957-4CA0-8652-3B0ECCF97C46}">
      <dgm:prSet/>
      <dgm:spPr/>
      <dgm:t>
        <a:bodyPr/>
        <a:lstStyle/>
        <a:p>
          <a:endParaRPr lang="it-IT"/>
        </a:p>
      </dgm:t>
    </dgm:pt>
    <dgm:pt modelId="{CA663A71-6D12-4E2D-8601-1CF4D24AD31D}" type="sibTrans" cxnId="{553C7713-C957-4CA0-8652-3B0ECCF97C46}">
      <dgm:prSet/>
      <dgm:spPr/>
      <dgm:t>
        <a:bodyPr/>
        <a:lstStyle/>
        <a:p>
          <a:endParaRPr lang="it-IT"/>
        </a:p>
      </dgm:t>
    </dgm:pt>
    <dgm:pt modelId="{A6CE6D5C-F3D8-4429-8DD3-D06EA1D2FAF1}">
      <dgm:prSet/>
      <dgm:spPr/>
      <dgm:t>
        <a:bodyPr/>
        <a:lstStyle/>
        <a:p>
          <a:pPr rtl="0"/>
          <a:r>
            <a:rPr lang="it-IT" smtClean="0"/>
            <a:t>Spostamento dell’onere probatorio in capo al figlio che sarà tanto più lieve e tanto più gravoso a seconda dell’età </a:t>
          </a:r>
          <a:endParaRPr lang="it-IT"/>
        </a:p>
      </dgm:t>
    </dgm:pt>
    <dgm:pt modelId="{BD09FB37-38C1-49ED-9AB2-B7C6C6EADA24}" type="parTrans" cxnId="{7E138EB5-AC2D-4EC6-A906-10606C192E0C}">
      <dgm:prSet/>
      <dgm:spPr/>
      <dgm:t>
        <a:bodyPr/>
        <a:lstStyle/>
        <a:p>
          <a:endParaRPr lang="it-IT"/>
        </a:p>
      </dgm:t>
    </dgm:pt>
    <dgm:pt modelId="{95843D7C-1E7F-4988-82F5-1B672257DF3A}" type="sibTrans" cxnId="{7E138EB5-AC2D-4EC6-A906-10606C192E0C}">
      <dgm:prSet/>
      <dgm:spPr/>
      <dgm:t>
        <a:bodyPr/>
        <a:lstStyle/>
        <a:p>
          <a:endParaRPr lang="it-IT"/>
        </a:p>
      </dgm:t>
    </dgm:pt>
    <dgm:pt modelId="{4D8132CF-B782-4A68-ADD8-2ACDE534B8AE}" type="pres">
      <dgm:prSet presAssocID="{3063C421-BA0A-4AF8-84F5-1BE81DB459AC}" presName="compositeShape" presStyleCnt="0">
        <dgm:presLayoutVars>
          <dgm:chMax val="2"/>
          <dgm:dir/>
          <dgm:resizeHandles val="exact"/>
        </dgm:presLayoutVars>
      </dgm:prSet>
      <dgm:spPr/>
      <dgm:t>
        <a:bodyPr/>
        <a:lstStyle/>
        <a:p>
          <a:endParaRPr lang="it-IT"/>
        </a:p>
      </dgm:t>
    </dgm:pt>
    <dgm:pt modelId="{A249DD5A-73BA-49DE-9231-3817A8E8A27A}" type="pres">
      <dgm:prSet presAssocID="{3063C421-BA0A-4AF8-84F5-1BE81DB459AC}" presName="ribbon" presStyleLbl="node1" presStyleIdx="0" presStyleCnt="1"/>
      <dgm:spPr/>
    </dgm:pt>
    <dgm:pt modelId="{3F75C3AB-5692-4A78-9E04-AFFE281D6D20}" type="pres">
      <dgm:prSet presAssocID="{3063C421-BA0A-4AF8-84F5-1BE81DB459AC}" presName="leftArrowText" presStyleLbl="node1" presStyleIdx="0" presStyleCnt="1">
        <dgm:presLayoutVars>
          <dgm:chMax val="0"/>
          <dgm:bulletEnabled val="1"/>
        </dgm:presLayoutVars>
      </dgm:prSet>
      <dgm:spPr/>
      <dgm:t>
        <a:bodyPr/>
        <a:lstStyle/>
        <a:p>
          <a:endParaRPr lang="it-IT"/>
        </a:p>
      </dgm:t>
    </dgm:pt>
    <dgm:pt modelId="{E570A2DF-3288-4FC8-BB6D-D107250D7AB2}" type="pres">
      <dgm:prSet presAssocID="{3063C421-BA0A-4AF8-84F5-1BE81DB459AC}" presName="rightArrowText" presStyleLbl="node1" presStyleIdx="0" presStyleCnt="1">
        <dgm:presLayoutVars>
          <dgm:chMax val="0"/>
          <dgm:bulletEnabled val="1"/>
        </dgm:presLayoutVars>
      </dgm:prSet>
      <dgm:spPr/>
      <dgm:t>
        <a:bodyPr/>
        <a:lstStyle/>
        <a:p>
          <a:endParaRPr lang="it-IT"/>
        </a:p>
      </dgm:t>
    </dgm:pt>
  </dgm:ptLst>
  <dgm:cxnLst>
    <dgm:cxn modelId="{553C7713-C957-4CA0-8652-3B0ECCF97C46}" srcId="{3063C421-BA0A-4AF8-84F5-1BE81DB459AC}" destId="{868B768D-7057-408C-9965-717BD802D1DD}" srcOrd="0" destOrd="0" parTransId="{E2142ADF-11E8-4B8B-9A3F-66305DE4B305}" sibTransId="{CA663A71-6D12-4E2D-8601-1CF4D24AD31D}"/>
    <dgm:cxn modelId="{7E138EB5-AC2D-4EC6-A906-10606C192E0C}" srcId="{3063C421-BA0A-4AF8-84F5-1BE81DB459AC}" destId="{A6CE6D5C-F3D8-4429-8DD3-D06EA1D2FAF1}" srcOrd="1" destOrd="0" parTransId="{BD09FB37-38C1-49ED-9AB2-B7C6C6EADA24}" sibTransId="{95843D7C-1E7F-4988-82F5-1B672257DF3A}"/>
    <dgm:cxn modelId="{96641A74-4CCC-478D-8D19-FDA93D2887BB}" type="presOf" srcId="{868B768D-7057-408C-9965-717BD802D1DD}" destId="{3F75C3AB-5692-4A78-9E04-AFFE281D6D20}" srcOrd="0" destOrd="0" presId="urn:microsoft.com/office/officeart/2005/8/layout/arrow6"/>
    <dgm:cxn modelId="{06D118C1-28B0-4E8F-B85B-144248A86381}" type="presOf" srcId="{3063C421-BA0A-4AF8-84F5-1BE81DB459AC}" destId="{4D8132CF-B782-4A68-ADD8-2ACDE534B8AE}" srcOrd="0" destOrd="0" presId="urn:microsoft.com/office/officeart/2005/8/layout/arrow6"/>
    <dgm:cxn modelId="{B8D39BD7-E4D9-4626-A6BF-366CB12E839E}" type="presOf" srcId="{A6CE6D5C-F3D8-4429-8DD3-D06EA1D2FAF1}" destId="{E570A2DF-3288-4FC8-BB6D-D107250D7AB2}" srcOrd="0" destOrd="0" presId="urn:microsoft.com/office/officeart/2005/8/layout/arrow6"/>
    <dgm:cxn modelId="{F34F64A4-9FE5-47F8-BAD9-E9EC1DCEEEDF}" type="presParOf" srcId="{4D8132CF-B782-4A68-ADD8-2ACDE534B8AE}" destId="{A249DD5A-73BA-49DE-9231-3817A8E8A27A}" srcOrd="0" destOrd="0" presId="urn:microsoft.com/office/officeart/2005/8/layout/arrow6"/>
    <dgm:cxn modelId="{60967D19-A394-4512-B698-1BCCDD446A61}" type="presParOf" srcId="{4D8132CF-B782-4A68-ADD8-2ACDE534B8AE}" destId="{3F75C3AB-5692-4A78-9E04-AFFE281D6D20}" srcOrd="1" destOrd="0" presId="urn:microsoft.com/office/officeart/2005/8/layout/arrow6"/>
    <dgm:cxn modelId="{D1367433-5C8C-4C72-B776-C9B5199F98E1}" type="presParOf" srcId="{4D8132CF-B782-4A68-ADD8-2ACDE534B8AE}" destId="{E570A2DF-3288-4FC8-BB6D-D107250D7AB2}" srcOrd="2" destOrd="0" presId="urn:microsoft.com/office/officeart/2005/8/layout/arrow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063C421-BA0A-4AF8-84F5-1BE81DB459AC}" type="doc">
      <dgm:prSet loTypeId="urn:microsoft.com/office/officeart/2005/8/layout/arrow6" loCatId="relationship" qsTypeId="urn:microsoft.com/office/officeart/2005/8/quickstyle/simple1" qsCatId="simple" csTypeId="urn:microsoft.com/office/officeart/2005/8/colors/colorful4" csCatId="colorful" phldr="1"/>
      <dgm:spPr/>
      <dgm:t>
        <a:bodyPr/>
        <a:lstStyle/>
        <a:p>
          <a:endParaRPr lang="it-IT"/>
        </a:p>
      </dgm:t>
    </dgm:pt>
    <dgm:pt modelId="{BDC0236D-AC24-4DD4-889B-7056C87EA1B5}">
      <dgm:prSet/>
      <dgm:spPr/>
      <dgm:t>
        <a:bodyPr/>
        <a:lstStyle/>
        <a:p>
          <a:r>
            <a:rPr lang="it-IT" dirty="0" smtClean="0"/>
            <a:t>Principio della vicinanza della prova</a:t>
          </a:r>
          <a:endParaRPr lang="it-IT" dirty="0"/>
        </a:p>
      </dgm:t>
    </dgm:pt>
    <dgm:pt modelId="{9AFEDD36-E060-4D98-9680-3849D00B5D35}" type="parTrans" cxnId="{17AB75D1-D639-4774-812D-8F1D70A55EDD}">
      <dgm:prSet/>
      <dgm:spPr/>
      <dgm:t>
        <a:bodyPr/>
        <a:lstStyle/>
        <a:p>
          <a:endParaRPr lang="it-IT"/>
        </a:p>
      </dgm:t>
    </dgm:pt>
    <dgm:pt modelId="{CA15E2AE-16D1-41E1-9142-89A63FA27CA9}" type="sibTrans" cxnId="{17AB75D1-D639-4774-812D-8F1D70A55EDD}">
      <dgm:prSet/>
      <dgm:spPr/>
      <dgm:t>
        <a:bodyPr/>
        <a:lstStyle/>
        <a:p>
          <a:endParaRPr lang="it-IT"/>
        </a:p>
      </dgm:t>
    </dgm:pt>
    <dgm:pt modelId="{AABC70EE-9875-4E95-BA9B-B905DFE3A898}">
      <dgm:prSet/>
      <dgm:spPr/>
      <dgm:t>
        <a:bodyPr/>
        <a:lstStyle/>
        <a:p>
          <a:r>
            <a:rPr lang="it-IT" dirty="0" smtClean="0"/>
            <a:t>Possibilità di assumere l’obbligo volontariamente da parte del genitore</a:t>
          </a:r>
          <a:endParaRPr lang="it-IT" dirty="0"/>
        </a:p>
      </dgm:t>
    </dgm:pt>
    <dgm:pt modelId="{2B441E36-AC14-4EA8-B751-B616FAC11E56}" type="parTrans" cxnId="{17F51BF7-C2D8-4EF3-9260-0CA5B5715D56}">
      <dgm:prSet/>
      <dgm:spPr/>
      <dgm:t>
        <a:bodyPr/>
        <a:lstStyle/>
        <a:p>
          <a:endParaRPr lang="it-IT"/>
        </a:p>
      </dgm:t>
    </dgm:pt>
    <dgm:pt modelId="{068858B2-9A43-431C-9CD2-BE59EEF424C9}" type="sibTrans" cxnId="{17F51BF7-C2D8-4EF3-9260-0CA5B5715D56}">
      <dgm:prSet/>
      <dgm:spPr/>
      <dgm:t>
        <a:bodyPr/>
        <a:lstStyle/>
        <a:p>
          <a:endParaRPr lang="it-IT"/>
        </a:p>
      </dgm:t>
    </dgm:pt>
    <dgm:pt modelId="{0AD08866-D8EA-4E34-B2FB-AA768F470337}">
      <dgm:prSet/>
      <dgm:spPr/>
      <dgm:t>
        <a:bodyPr/>
        <a:lstStyle/>
        <a:p>
          <a:endParaRPr lang="it-IT"/>
        </a:p>
      </dgm:t>
    </dgm:pt>
    <dgm:pt modelId="{BBF7786D-81A4-4915-852A-D9270C96FBC2}" type="parTrans" cxnId="{8D97A6EE-D547-4381-8CD2-53C8EE49BD0C}">
      <dgm:prSet/>
      <dgm:spPr/>
      <dgm:t>
        <a:bodyPr/>
        <a:lstStyle/>
        <a:p>
          <a:endParaRPr lang="it-IT"/>
        </a:p>
      </dgm:t>
    </dgm:pt>
    <dgm:pt modelId="{2FFCDFFB-8997-4615-AD76-1D956A341CF6}" type="sibTrans" cxnId="{8D97A6EE-D547-4381-8CD2-53C8EE49BD0C}">
      <dgm:prSet/>
      <dgm:spPr/>
      <dgm:t>
        <a:bodyPr/>
        <a:lstStyle/>
        <a:p>
          <a:endParaRPr lang="it-IT"/>
        </a:p>
      </dgm:t>
    </dgm:pt>
    <dgm:pt modelId="{4D8132CF-B782-4A68-ADD8-2ACDE534B8AE}" type="pres">
      <dgm:prSet presAssocID="{3063C421-BA0A-4AF8-84F5-1BE81DB459AC}" presName="compositeShape" presStyleCnt="0">
        <dgm:presLayoutVars>
          <dgm:chMax val="2"/>
          <dgm:dir/>
          <dgm:resizeHandles val="exact"/>
        </dgm:presLayoutVars>
      </dgm:prSet>
      <dgm:spPr/>
      <dgm:t>
        <a:bodyPr/>
        <a:lstStyle/>
        <a:p>
          <a:endParaRPr lang="it-IT"/>
        </a:p>
      </dgm:t>
    </dgm:pt>
    <dgm:pt modelId="{A249DD5A-73BA-49DE-9231-3817A8E8A27A}" type="pres">
      <dgm:prSet presAssocID="{3063C421-BA0A-4AF8-84F5-1BE81DB459AC}" presName="ribbon" presStyleLbl="node1" presStyleIdx="0" presStyleCnt="1"/>
      <dgm:spPr/>
    </dgm:pt>
    <dgm:pt modelId="{3F75C3AB-5692-4A78-9E04-AFFE281D6D20}" type="pres">
      <dgm:prSet presAssocID="{3063C421-BA0A-4AF8-84F5-1BE81DB459AC}" presName="leftArrowText" presStyleLbl="node1" presStyleIdx="0" presStyleCnt="1">
        <dgm:presLayoutVars>
          <dgm:chMax val="0"/>
          <dgm:bulletEnabled val="1"/>
        </dgm:presLayoutVars>
      </dgm:prSet>
      <dgm:spPr/>
      <dgm:t>
        <a:bodyPr/>
        <a:lstStyle/>
        <a:p>
          <a:endParaRPr lang="it-IT"/>
        </a:p>
      </dgm:t>
    </dgm:pt>
    <dgm:pt modelId="{E570A2DF-3288-4FC8-BB6D-D107250D7AB2}" type="pres">
      <dgm:prSet presAssocID="{3063C421-BA0A-4AF8-84F5-1BE81DB459AC}" presName="rightArrowText" presStyleLbl="node1" presStyleIdx="0" presStyleCnt="1">
        <dgm:presLayoutVars>
          <dgm:chMax val="0"/>
          <dgm:bulletEnabled val="1"/>
        </dgm:presLayoutVars>
      </dgm:prSet>
      <dgm:spPr/>
      <dgm:t>
        <a:bodyPr/>
        <a:lstStyle/>
        <a:p>
          <a:endParaRPr lang="it-IT"/>
        </a:p>
      </dgm:t>
    </dgm:pt>
  </dgm:ptLst>
  <dgm:cxnLst>
    <dgm:cxn modelId="{17F51BF7-C2D8-4EF3-9260-0CA5B5715D56}" srcId="{3063C421-BA0A-4AF8-84F5-1BE81DB459AC}" destId="{AABC70EE-9875-4E95-BA9B-B905DFE3A898}" srcOrd="1" destOrd="0" parTransId="{2B441E36-AC14-4EA8-B751-B616FAC11E56}" sibTransId="{068858B2-9A43-431C-9CD2-BE59EEF424C9}"/>
    <dgm:cxn modelId="{9A28E44F-6179-44E2-9F98-DB3B4735E134}" type="presOf" srcId="{BDC0236D-AC24-4DD4-889B-7056C87EA1B5}" destId="{3F75C3AB-5692-4A78-9E04-AFFE281D6D20}" srcOrd="0" destOrd="0" presId="urn:microsoft.com/office/officeart/2005/8/layout/arrow6"/>
    <dgm:cxn modelId="{DA0B8012-D6DA-416E-AA77-C57CEA7B74A8}" type="presOf" srcId="{AABC70EE-9875-4E95-BA9B-B905DFE3A898}" destId="{E570A2DF-3288-4FC8-BB6D-D107250D7AB2}" srcOrd="0" destOrd="0" presId="urn:microsoft.com/office/officeart/2005/8/layout/arrow6"/>
    <dgm:cxn modelId="{AAE1877A-CA58-4082-92DE-39354E436CA5}" type="presOf" srcId="{3063C421-BA0A-4AF8-84F5-1BE81DB459AC}" destId="{4D8132CF-B782-4A68-ADD8-2ACDE534B8AE}" srcOrd="0" destOrd="0" presId="urn:microsoft.com/office/officeart/2005/8/layout/arrow6"/>
    <dgm:cxn modelId="{8D97A6EE-D547-4381-8CD2-53C8EE49BD0C}" srcId="{3063C421-BA0A-4AF8-84F5-1BE81DB459AC}" destId="{0AD08866-D8EA-4E34-B2FB-AA768F470337}" srcOrd="2" destOrd="0" parTransId="{BBF7786D-81A4-4915-852A-D9270C96FBC2}" sibTransId="{2FFCDFFB-8997-4615-AD76-1D956A341CF6}"/>
    <dgm:cxn modelId="{17AB75D1-D639-4774-812D-8F1D70A55EDD}" srcId="{3063C421-BA0A-4AF8-84F5-1BE81DB459AC}" destId="{BDC0236D-AC24-4DD4-889B-7056C87EA1B5}" srcOrd="0" destOrd="0" parTransId="{9AFEDD36-E060-4D98-9680-3849D00B5D35}" sibTransId="{CA15E2AE-16D1-41E1-9142-89A63FA27CA9}"/>
    <dgm:cxn modelId="{39EBB091-8CBF-4B38-BF69-380DD741E5E9}" type="presParOf" srcId="{4D8132CF-B782-4A68-ADD8-2ACDE534B8AE}" destId="{A249DD5A-73BA-49DE-9231-3817A8E8A27A}" srcOrd="0" destOrd="0" presId="urn:microsoft.com/office/officeart/2005/8/layout/arrow6"/>
    <dgm:cxn modelId="{7B71B1DC-DDF0-42BA-AC52-60DD43BB1597}" type="presParOf" srcId="{4D8132CF-B782-4A68-ADD8-2ACDE534B8AE}" destId="{3F75C3AB-5692-4A78-9E04-AFFE281D6D20}" srcOrd="1" destOrd="0" presId="urn:microsoft.com/office/officeart/2005/8/layout/arrow6"/>
    <dgm:cxn modelId="{49F7D4F2-8F43-4519-8885-68B68933EE09}" type="presParOf" srcId="{4D8132CF-B782-4A68-ADD8-2ACDE534B8AE}" destId="{E570A2DF-3288-4FC8-BB6D-D107250D7AB2}" srcOrd="2" destOrd="0" presId="urn:microsoft.com/office/officeart/2005/8/layout/arrow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32EF2546-B850-4E71-A922-6A0525D90589}" type="doc">
      <dgm:prSet loTypeId="urn:microsoft.com/office/officeart/2005/8/layout/target3" loCatId="relationship" qsTypeId="urn:microsoft.com/office/officeart/2005/8/quickstyle/simple1" qsCatId="simple" csTypeId="urn:microsoft.com/office/officeart/2005/8/colors/accent3_4" csCatId="accent3" phldr="1"/>
      <dgm:spPr/>
      <dgm:t>
        <a:bodyPr/>
        <a:lstStyle/>
        <a:p>
          <a:endParaRPr lang="it-IT"/>
        </a:p>
      </dgm:t>
    </dgm:pt>
    <dgm:pt modelId="{3172F5D3-9339-47EF-94B9-D0FBF83AE9C2}">
      <dgm:prSet/>
      <dgm:spPr>
        <a:solidFill>
          <a:schemeClr val="accent5">
            <a:lumMod val="20000"/>
            <a:lumOff val="80000"/>
          </a:schemeClr>
        </a:solidFill>
      </dgm:spPr>
      <dgm:t>
        <a:bodyPr/>
        <a:lstStyle/>
        <a:p>
          <a:pPr algn="just" rtl="0"/>
          <a:r>
            <a:rPr lang="it-IT" dirty="0" smtClean="0">
              <a:solidFill>
                <a:srgbClr val="FF0000"/>
              </a:solidFill>
            </a:rPr>
            <a:t>Funzionalizzazione dell’assegnazione: conservare l’habitat domestico nell’esclusivo interesse dei figli minori o maggiorenni non economicamente autosufficienti</a:t>
          </a:r>
          <a:endParaRPr lang="it-IT" dirty="0">
            <a:solidFill>
              <a:srgbClr val="FF0000"/>
            </a:solidFill>
          </a:endParaRPr>
        </a:p>
      </dgm:t>
    </dgm:pt>
    <dgm:pt modelId="{81262699-3CA7-4F9E-A078-AA26E11B1AEE}" type="parTrans" cxnId="{59858E72-4E80-4E80-A52D-6FA05394437B}">
      <dgm:prSet/>
      <dgm:spPr/>
      <dgm:t>
        <a:bodyPr/>
        <a:lstStyle/>
        <a:p>
          <a:endParaRPr lang="it-IT"/>
        </a:p>
      </dgm:t>
    </dgm:pt>
    <dgm:pt modelId="{5B27A062-45FB-4EB9-8FC1-ADFCF151EA2E}" type="sibTrans" cxnId="{59858E72-4E80-4E80-A52D-6FA05394437B}">
      <dgm:prSet/>
      <dgm:spPr/>
      <dgm:t>
        <a:bodyPr/>
        <a:lstStyle/>
        <a:p>
          <a:endParaRPr lang="it-IT"/>
        </a:p>
      </dgm:t>
    </dgm:pt>
    <dgm:pt modelId="{C0520A1B-9457-4E52-8C27-A13374C0085E}" type="pres">
      <dgm:prSet presAssocID="{32EF2546-B850-4E71-A922-6A0525D90589}" presName="Name0" presStyleCnt="0">
        <dgm:presLayoutVars>
          <dgm:chMax val="7"/>
          <dgm:dir/>
          <dgm:animLvl val="lvl"/>
          <dgm:resizeHandles val="exact"/>
        </dgm:presLayoutVars>
      </dgm:prSet>
      <dgm:spPr/>
      <dgm:t>
        <a:bodyPr/>
        <a:lstStyle/>
        <a:p>
          <a:endParaRPr lang="it-IT"/>
        </a:p>
      </dgm:t>
    </dgm:pt>
    <dgm:pt modelId="{8036C75B-044B-47A0-87E9-C7BCB86B87E9}" type="pres">
      <dgm:prSet presAssocID="{3172F5D3-9339-47EF-94B9-D0FBF83AE9C2}" presName="circle1" presStyleLbl="node1" presStyleIdx="0" presStyleCnt="1"/>
      <dgm:spPr/>
    </dgm:pt>
    <dgm:pt modelId="{CE408C49-28A2-41AC-8389-AD9B378F8A03}" type="pres">
      <dgm:prSet presAssocID="{3172F5D3-9339-47EF-94B9-D0FBF83AE9C2}" presName="space" presStyleCnt="0"/>
      <dgm:spPr/>
    </dgm:pt>
    <dgm:pt modelId="{F4F5E5C6-F28F-4923-AF20-D635CE848248}" type="pres">
      <dgm:prSet presAssocID="{3172F5D3-9339-47EF-94B9-D0FBF83AE9C2}" presName="rect1" presStyleLbl="alignAcc1" presStyleIdx="0" presStyleCnt="1"/>
      <dgm:spPr/>
      <dgm:t>
        <a:bodyPr/>
        <a:lstStyle/>
        <a:p>
          <a:endParaRPr lang="it-IT"/>
        </a:p>
      </dgm:t>
    </dgm:pt>
    <dgm:pt modelId="{D791AB21-2674-436F-8B76-78235D146054}" type="pres">
      <dgm:prSet presAssocID="{3172F5D3-9339-47EF-94B9-D0FBF83AE9C2}" presName="rect1ParTxNoCh" presStyleLbl="alignAcc1" presStyleIdx="0" presStyleCnt="1">
        <dgm:presLayoutVars>
          <dgm:chMax val="1"/>
          <dgm:bulletEnabled val="1"/>
        </dgm:presLayoutVars>
      </dgm:prSet>
      <dgm:spPr/>
      <dgm:t>
        <a:bodyPr/>
        <a:lstStyle/>
        <a:p>
          <a:endParaRPr lang="it-IT"/>
        </a:p>
      </dgm:t>
    </dgm:pt>
  </dgm:ptLst>
  <dgm:cxnLst>
    <dgm:cxn modelId="{FE715DE2-877B-4ABE-AF21-9C0A329C79CA}" type="presOf" srcId="{32EF2546-B850-4E71-A922-6A0525D90589}" destId="{C0520A1B-9457-4E52-8C27-A13374C0085E}" srcOrd="0" destOrd="0" presId="urn:microsoft.com/office/officeart/2005/8/layout/target3"/>
    <dgm:cxn modelId="{59858E72-4E80-4E80-A52D-6FA05394437B}" srcId="{32EF2546-B850-4E71-A922-6A0525D90589}" destId="{3172F5D3-9339-47EF-94B9-D0FBF83AE9C2}" srcOrd="0" destOrd="0" parTransId="{81262699-3CA7-4F9E-A078-AA26E11B1AEE}" sibTransId="{5B27A062-45FB-4EB9-8FC1-ADFCF151EA2E}"/>
    <dgm:cxn modelId="{D740C58D-A8E1-4B96-8F9D-EA70AFFDA87E}" type="presOf" srcId="{3172F5D3-9339-47EF-94B9-D0FBF83AE9C2}" destId="{F4F5E5C6-F28F-4923-AF20-D635CE848248}" srcOrd="0" destOrd="0" presId="urn:microsoft.com/office/officeart/2005/8/layout/target3"/>
    <dgm:cxn modelId="{31C7D0D3-A71B-4C5F-9DBC-557B9223B910}" type="presOf" srcId="{3172F5D3-9339-47EF-94B9-D0FBF83AE9C2}" destId="{D791AB21-2674-436F-8B76-78235D146054}" srcOrd="1" destOrd="0" presId="urn:microsoft.com/office/officeart/2005/8/layout/target3"/>
    <dgm:cxn modelId="{9AF35D1A-5FBB-481F-B494-7E291A1B5B6B}" type="presParOf" srcId="{C0520A1B-9457-4E52-8C27-A13374C0085E}" destId="{8036C75B-044B-47A0-87E9-C7BCB86B87E9}" srcOrd="0" destOrd="0" presId="urn:microsoft.com/office/officeart/2005/8/layout/target3"/>
    <dgm:cxn modelId="{D8E1D141-D409-4D73-8BF3-0D3266C9307E}" type="presParOf" srcId="{C0520A1B-9457-4E52-8C27-A13374C0085E}" destId="{CE408C49-28A2-41AC-8389-AD9B378F8A03}" srcOrd="1" destOrd="0" presId="urn:microsoft.com/office/officeart/2005/8/layout/target3"/>
    <dgm:cxn modelId="{6850DF94-8F7B-4016-ACC0-3DE96B81C3D6}" type="presParOf" srcId="{C0520A1B-9457-4E52-8C27-A13374C0085E}" destId="{F4F5E5C6-F28F-4923-AF20-D635CE848248}" srcOrd="2" destOrd="0" presId="urn:microsoft.com/office/officeart/2005/8/layout/target3"/>
    <dgm:cxn modelId="{5A5A9291-93E1-4FA3-BA5D-2164032567E7}" type="presParOf" srcId="{C0520A1B-9457-4E52-8C27-A13374C0085E}" destId="{D791AB21-2674-436F-8B76-78235D146054}" srcOrd="3"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6DD094CC-1E0E-4A9F-BD6C-FFDEB0B141B5}" type="doc">
      <dgm:prSet loTypeId="urn:microsoft.com/office/officeart/2005/8/layout/target3" loCatId="relationship" qsTypeId="urn:microsoft.com/office/officeart/2005/8/quickstyle/simple5" qsCatId="simple" csTypeId="urn:microsoft.com/office/officeart/2005/8/colors/colorful4" csCatId="colorful" phldr="1"/>
      <dgm:spPr/>
      <dgm:t>
        <a:bodyPr/>
        <a:lstStyle/>
        <a:p>
          <a:endParaRPr lang="it-IT"/>
        </a:p>
      </dgm:t>
    </dgm:pt>
    <dgm:pt modelId="{5780786E-3F1E-4D6D-98FC-6B0201E2EB03}">
      <dgm:prSet/>
      <dgm:spPr>
        <a:solidFill>
          <a:srgbClr val="FFFF00"/>
        </a:solidFill>
      </dgm:spPr>
      <dgm:t>
        <a:bodyPr/>
        <a:lstStyle/>
        <a:p>
          <a:pPr algn="just" rtl="0"/>
          <a:r>
            <a:rPr lang="it-IT" dirty="0" smtClean="0">
              <a:solidFill>
                <a:srgbClr val="7030A0"/>
              </a:solidFill>
            </a:rPr>
            <a:t>è consentita unicamente con riguardo a quell'immobile che abbia costituito il centro di aggregazione della famiglia durante la convivenza. In altre parole, l'assegnazione della casa familiare è uno strumento di tutela della prole e non può conseguire ulteriori finalità.</a:t>
          </a:r>
        </a:p>
        <a:p>
          <a:pPr algn="just" rtl="0"/>
          <a:r>
            <a:rPr lang="it-IT" dirty="0" smtClean="0">
              <a:solidFill>
                <a:srgbClr val="7030A0"/>
              </a:solidFill>
            </a:rPr>
            <a:t>Natura giuridica: diritto personale di godimento tipico dl diritto familiare trascrivibile ed opponibile a terzi soggetti se trascritto oltre i 9 anni e se non trascritto fino a 9 anni (cfr. </a:t>
          </a:r>
          <a:r>
            <a:rPr lang="it-IT" dirty="0" err="1" smtClean="0">
              <a:solidFill>
                <a:srgbClr val="7030A0"/>
              </a:solidFill>
            </a:rPr>
            <a:t>Cass</a:t>
          </a:r>
          <a:r>
            <a:rPr lang="it-IT" dirty="0" smtClean="0">
              <a:solidFill>
                <a:srgbClr val="7030A0"/>
              </a:solidFill>
            </a:rPr>
            <a:t>. S.U., 26 luglio 2002, n. 11096; </a:t>
          </a:r>
          <a:r>
            <a:rPr lang="it-IT" dirty="0" err="1" smtClean="0">
              <a:solidFill>
                <a:srgbClr val="7030A0"/>
              </a:solidFill>
            </a:rPr>
            <a:t>Cass</a:t>
          </a:r>
          <a:r>
            <a:rPr lang="it-IT" dirty="0" smtClean="0">
              <a:solidFill>
                <a:srgbClr val="7030A0"/>
              </a:solidFill>
            </a:rPr>
            <a:t>. 18 settembre 2009, n. 20144)</a:t>
          </a:r>
          <a:endParaRPr lang="it-IT" dirty="0">
            <a:solidFill>
              <a:srgbClr val="7030A0"/>
            </a:solidFill>
          </a:endParaRPr>
        </a:p>
      </dgm:t>
    </dgm:pt>
    <dgm:pt modelId="{DB612740-6CB5-42F8-BA7D-78E99B2C4D51}" type="parTrans" cxnId="{5C6EE306-B2C7-45FE-9A3E-539A826C3B6B}">
      <dgm:prSet/>
      <dgm:spPr/>
      <dgm:t>
        <a:bodyPr/>
        <a:lstStyle/>
        <a:p>
          <a:endParaRPr lang="it-IT"/>
        </a:p>
      </dgm:t>
    </dgm:pt>
    <dgm:pt modelId="{C447E156-D327-4F07-9C18-45C3213B6D69}" type="sibTrans" cxnId="{5C6EE306-B2C7-45FE-9A3E-539A826C3B6B}">
      <dgm:prSet/>
      <dgm:spPr/>
      <dgm:t>
        <a:bodyPr/>
        <a:lstStyle/>
        <a:p>
          <a:endParaRPr lang="it-IT"/>
        </a:p>
      </dgm:t>
    </dgm:pt>
    <dgm:pt modelId="{E70983B0-01BA-4753-83F3-05D6BE1AE135}" type="pres">
      <dgm:prSet presAssocID="{6DD094CC-1E0E-4A9F-BD6C-FFDEB0B141B5}" presName="Name0" presStyleCnt="0">
        <dgm:presLayoutVars>
          <dgm:chMax val="7"/>
          <dgm:dir/>
          <dgm:animLvl val="lvl"/>
          <dgm:resizeHandles val="exact"/>
        </dgm:presLayoutVars>
      </dgm:prSet>
      <dgm:spPr/>
      <dgm:t>
        <a:bodyPr/>
        <a:lstStyle/>
        <a:p>
          <a:endParaRPr lang="it-IT"/>
        </a:p>
      </dgm:t>
    </dgm:pt>
    <dgm:pt modelId="{918D61CD-05F6-40E3-A73E-14F48B04EC37}" type="pres">
      <dgm:prSet presAssocID="{5780786E-3F1E-4D6D-98FC-6B0201E2EB03}" presName="circle1" presStyleLbl="node1" presStyleIdx="0" presStyleCnt="1"/>
      <dgm:spPr/>
    </dgm:pt>
    <dgm:pt modelId="{E817E472-D57C-4448-A136-3BECC1270141}" type="pres">
      <dgm:prSet presAssocID="{5780786E-3F1E-4D6D-98FC-6B0201E2EB03}" presName="space" presStyleCnt="0"/>
      <dgm:spPr/>
    </dgm:pt>
    <dgm:pt modelId="{134A40DD-051D-4B7C-A8B4-5728EF5EF766}" type="pres">
      <dgm:prSet presAssocID="{5780786E-3F1E-4D6D-98FC-6B0201E2EB03}" presName="rect1" presStyleLbl="alignAcc1" presStyleIdx="0" presStyleCnt="1"/>
      <dgm:spPr/>
      <dgm:t>
        <a:bodyPr/>
        <a:lstStyle/>
        <a:p>
          <a:endParaRPr lang="it-IT"/>
        </a:p>
      </dgm:t>
    </dgm:pt>
    <dgm:pt modelId="{BDF34F05-ECCC-4B2D-8E87-CBA3BF8F08A1}" type="pres">
      <dgm:prSet presAssocID="{5780786E-3F1E-4D6D-98FC-6B0201E2EB03}" presName="rect1ParTxNoCh" presStyleLbl="alignAcc1" presStyleIdx="0" presStyleCnt="1">
        <dgm:presLayoutVars>
          <dgm:chMax val="1"/>
          <dgm:bulletEnabled val="1"/>
        </dgm:presLayoutVars>
      </dgm:prSet>
      <dgm:spPr/>
      <dgm:t>
        <a:bodyPr/>
        <a:lstStyle/>
        <a:p>
          <a:endParaRPr lang="it-IT"/>
        </a:p>
      </dgm:t>
    </dgm:pt>
  </dgm:ptLst>
  <dgm:cxnLst>
    <dgm:cxn modelId="{5C6EE306-B2C7-45FE-9A3E-539A826C3B6B}" srcId="{6DD094CC-1E0E-4A9F-BD6C-FFDEB0B141B5}" destId="{5780786E-3F1E-4D6D-98FC-6B0201E2EB03}" srcOrd="0" destOrd="0" parTransId="{DB612740-6CB5-42F8-BA7D-78E99B2C4D51}" sibTransId="{C447E156-D327-4F07-9C18-45C3213B6D69}"/>
    <dgm:cxn modelId="{836D09B8-CC3D-43DA-8B58-A8FB28576CB6}" type="presOf" srcId="{5780786E-3F1E-4D6D-98FC-6B0201E2EB03}" destId="{134A40DD-051D-4B7C-A8B4-5728EF5EF766}" srcOrd="0" destOrd="0" presId="urn:microsoft.com/office/officeart/2005/8/layout/target3"/>
    <dgm:cxn modelId="{F415D5D1-932F-4616-A430-A8C9B58EBED7}" type="presOf" srcId="{5780786E-3F1E-4D6D-98FC-6B0201E2EB03}" destId="{BDF34F05-ECCC-4B2D-8E87-CBA3BF8F08A1}" srcOrd="1" destOrd="0" presId="urn:microsoft.com/office/officeart/2005/8/layout/target3"/>
    <dgm:cxn modelId="{F19885A1-78EB-4862-9933-683CDC85B91D}" type="presOf" srcId="{6DD094CC-1E0E-4A9F-BD6C-FFDEB0B141B5}" destId="{E70983B0-01BA-4753-83F3-05D6BE1AE135}" srcOrd="0" destOrd="0" presId="urn:microsoft.com/office/officeart/2005/8/layout/target3"/>
    <dgm:cxn modelId="{328CE8ED-2A99-42BC-A5F4-C16E83A9A5AC}" type="presParOf" srcId="{E70983B0-01BA-4753-83F3-05D6BE1AE135}" destId="{918D61CD-05F6-40E3-A73E-14F48B04EC37}" srcOrd="0" destOrd="0" presId="urn:microsoft.com/office/officeart/2005/8/layout/target3"/>
    <dgm:cxn modelId="{02571C74-2DAB-4AC9-924B-E4BEC3D11CF0}" type="presParOf" srcId="{E70983B0-01BA-4753-83F3-05D6BE1AE135}" destId="{E817E472-D57C-4448-A136-3BECC1270141}" srcOrd="1" destOrd="0" presId="urn:microsoft.com/office/officeart/2005/8/layout/target3"/>
    <dgm:cxn modelId="{2206DD2B-BA76-4984-B6C2-21B5AC6BDD41}" type="presParOf" srcId="{E70983B0-01BA-4753-83F3-05D6BE1AE135}" destId="{134A40DD-051D-4B7C-A8B4-5728EF5EF766}" srcOrd="2" destOrd="0" presId="urn:microsoft.com/office/officeart/2005/8/layout/target3"/>
    <dgm:cxn modelId="{4013C798-4E63-4FD6-A700-2B4609093459}" type="presParOf" srcId="{E70983B0-01BA-4753-83F3-05D6BE1AE135}" destId="{BDF34F05-ECCC-4B2D-8E87-CBA3BF8F08A1}" srcOrd="3"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C6C825E7-2D41-4B02-A4E6-6F058990F752}" type="doc">
      <dgm:prSet loTypeId="urn:microsoft.com/office/officeart/2005/8/layout/hList7" loCatId="list" qsTypeId="urn:microsoft.com/office/officeart/2005/8/quickstyle/simple1" qsCatId="simple" csTypeId="urn:microsoft.com/office/officeart/2005/8/colors/colorful2" csCatId="colorful" phldr="1"/>
      <dgm:spPr/>
      <dgm:t>
        <a:bodyPr/>
        <a:lstStyle/>
        <a:p>
          <a:endParaRPr lang="it-IT"/>
        </a:p>
      </dgm:t>
    </dgm:pt>
    <dgm:pt modelId="{2D8FF243-7625-4EA2-9F2D-B92A1465C240}">
      <dgm:prSet/>
      <dgm:spPr/>
      <dgm:t>
        <a:bodyPr/>
        <a:lstStyle/>
        <a:p>
          <a:pPr rtl="0"/>
          <a:r>
            <a:rPr lang="it-IT" smtClean="0"/>
            <a:t>Valore economico da attribuire all’assegnazione</a:t>
          </a:r>
          <a:endParaRPr lang="it-IT"/>
        </a:p>
      </dgm:t>
    </dgm:pt>
    <dgm:pt modelId="{05B28827-2F9D-4A14-A3D2-D21160AC2447}" type="parTrans" cxnId="{115CF057-55CE-4DB8-9E66-DF6E203B9F5A}">
      <dgm:prSet/>
      <dgm:spPr/>
      <dgm:t>
        <a:bodyPr/>
        <a:lstStyle/>
        <a:p>
          <a:endParaRPr lang="it-IT"/>
        </a:p>
      </dgm:t>
    </dgm:pt>
    <dgm:pt modelId="{C4B8D499-C493-4DAD-9441-5FC35A530849}" type="sibTrans" cxnId="{115CF057-55CE-4DB8-9E66-DF6E203B9F5A}">
      <dgm:prSet/>
      <dgm:spPr/>
      <dgm:t>
        <a:bodyPr/>
        <a:lstStyle/>
        <a:p>
          <a:endParaRPr lang="it-IT"/>
        </a:p>
      </dgm:t>
    </dgm:pt>
    <dgm:pt modelId="{6ABD63D3-42F3-41F8-8C6B-68DE2518B08D}">
      <dgm:prSet/>
      <dgm:spPr/>
      <dgm:t>
        <a:bodyPr/>
        <a:lstStyle/>
        <a:p>
          <a:pPr rtl="0"/>
          <a:r>
            <a:rPr lang="it-IT" smtClean="0"/>
            <a:t>Pagamento costi di gestione – ripartizione</a:t>
          </a:r>
          <a:endParaRPr lang="it-IT"/>
        </a:p>
      </dgm:t>
    </dgm:pt>
    <dgm:pt modelId="{947DD935-A5AF-40E6-BAF4-53896DE3D96E}" type="parTrans" cxnId="{276E476B-13EF-4CA0-A75E-5D5AFCA30239}">
      <dgm:prSet/>
      <dgm:spPr/>
      <dgm:t>
        <a:bodyPr/>
        <a:lstStyle/>
        <a:p>
          <a:endParaRPr lang="it-IT"/>
        </a:p>
      </dgm:t>
    </dgm:pt>
    <dgm:pt modelId="{6980CE21-8D0A-48B1-96C2-58583C42A0AB}" type="sibTrans" cxnId="{276E476B-13EF-4CA0-A75E-5D5AFCA30239}">
      <dgm:prSet/>
      <dgm:spPr/>
      <dgm:t>
        <a:bodyPr/>
        <a:lstStyle/>
        <a:p>
          <a:endParaRPr lang="it-IT"/>
        </a:p>
      </dgm:t>
    </dgm:pt>
    <dgm:pt modelId="{0F3D7E1A-52D1-446D-8928-D31CB75BD6E3}">
      <dgm:prSet/>
      <dgm:spPr/>
      <dgm:t>
        <a:bodyPr/>
        <a:lstStyle/>
        <a:p>
          <a:pPr rtl="0"/>
          <a:r>
            <a:rPr lang="it-IT" dirty="0" smtClean="0"/>
            <a:t>Mutuo onere di pagamento ed incidenza sui provvedimenti aventi contenuto economico</a:t>
          </a:r>
          <a:endParaRPr lang="it-IT" dirty="0"/>
        </a:p>
      </dgm:t>
    </dgm:pt>
    <dgm:pt modelId="{F2BE4B2F-1BCF-44DC-908C-F1FC1CFDA8EA}" type="parTrans" cxnId="{9899BEB4-B220-4D16-9398-1856AB79BD6B}">
      <dgm:prSet/>
      <dgm:spPr/>
      <dgm:t>
        <a:bodyPr/>
        <a:lstStyle/>
        <a:p>
          <a:endParaRPr lang="it-IT"/>
        </a:p>
      </dgm:t>
    </dgm:pt>
    <dgm:pt modelId="{BEC733C8-22C6-48BC-B0ED-2B446FF17588}" type="sibTrans" cxnId="{9899BEB4-B220-4D16-9398-1856AB79BD6B}">
      <dgm:prSet/>
      <dgm:spPr/>
      <dgm:t>
        <a:bodyPr/>
        <a:lstStyle/>
        <a:p>
          <a:endParaRPr lang="it-IT"/>
        </a:p>
      </dgm:t>
    </dgm:pt>
    <dgm:pt modelId="{657510CB-1223-40E4-BFEB-655BA8C3936B}" type="pres">
      <dgm:prSet presAssocID="{C6C825E7-2D41-4B02-A4E6-6F058990F752}" presName="Name0" presStyleCnt="0">
        <dgm:presLayoutVars>
          <dgm:dir/>
          <dgm:resizeHandles val="exact"/>
        </dgm:presLayoutVars>
      </dgm:prSet>
      <dgm:spPr/>
      <dgm:t>
        <a:bodyPr/>
        <a:lstStyle/>
        <a:p>
          <a:endParaRPr lang="it-IT"/>
        </a:p>
      </dgm:t>
    </dgm:pt>
    <dgm:pt modelId="{78AD72E8-2121-4672-BCA8-819D822A0FB2}" type="pres">
      <dgm:prSet presAssocID="{C6C825E7-2D41-4B02-A4E6-6F058990F752}" presName="fgShape" presStyleLbl="fgShp" presStyleIdx="0" presStyleCnt="1"/>
      <dgm:spPr/>
    </dgm:pt>
    <dgm:pt modelId="{7D839FD2-206A-4B23-8B13-3B023975C71D}" type="pres">
      <dgm:prSet presAssocID="{C6C825E7-2D41-4B02-A4E6-6F058990F752}" presName="linComp" presStyleCnt="0"/>
      <dgm:spPr/>
    </dgm:pt>
    <dgm:pt modelId="{209D61B4-833F-4F89-B69E-C27C8E807278}" type="pres">
      <dgm:prSet presAssocID="{2D8FF243-7625-4EA2-9F2D-B92A1465C240}" presName="compNode" presStyleCnt="0"/>
      <dgm:spPr/>
    </dgm:pt>
    <dgm:pt modelId="{8F49187B-1C64-423A-ACF8-866CA91D51DD}" type="pres">
      <dgm:prSet presAssocID="{2D8FF243-7625-4EA2-9F2D-B92A1465C240}" presName="bkgdShape" presStyleLbl="node1" presStyleIdx="0" presStyleCnt="3"/>
      <dgm:spPr/>
      <dgm:t>
        <a:bodyPr/>
        <a:lstStyle/>
        <a:p>
          <a:endParaRPr lang="it-IT"/>
        </a:p>
      </dgm:t>
    </dgm:pt>
    <dgm:pt modelId="{763E8C6F-E5CC-4909-AAB4-C6CECCB39FA7}" type="pres">
      <dgm:prSet presAssocID="{2D8FF243-7625-4EA2-9F2D-B92A1465C240}" presName="nodeTx" presStyleLbl="node1" presStyleIdx="0" presStyleCnt="3">
        <dgm:presLayoutVars>
          <dgm:bulletEnabled val="1"/>
        </dgm:presLayoutVars>
      </dgm:prSet>
      <dgm:spPr/>
      <dgm:t>
        <a:bodyPr/>
        <a:lstStyle/>
        <a:p>
          <a:endParaRPr lang="it-IT"/>
        </a:p>
      </dgm:t>
    </dgm:pt>
    <dgm:pt modelId="{FE70C4EF-9441-4378-AA98-7D84F007D291}" type="pres">
      <dgm:prSet presAssocID="{2D8FF243-7625-4EA2-9F2D-B92A1465C240}" presName="invisiNode" presStyleLbl="node1" presStyleIdx="0" presStyleCnt="3"/>
      <dgm:spPr/>
    </dgm:pt>
    <dgm:pt modelId="{8BDBA9D2-E6BF-4B9E-8389-69671860CB32}" type="pres">
      <dgm:prSet presAssocID="{2D8FF243-7625-4EA2-9F2D-B92A1465C240}" presName="imagNode" presStyleLbl="fgImgPlace1" presStyleIdx="0" presStyleCnt="3"/>
      <dgm:spPr>
        <a:blipFill rotWithShape="1">
          <a:blip xmlns:r="http://schemas.openxmlformats.org/officeDocument/2006/relationships" r:embed="rId1"/>
          <a:stretch>
            <a:fillRect/>
          </a:stretch>
        </a:blipFill>
      </dgm:spPr>
    </dgm:pt>
    <dgm:pt modelId="{3921895E-3301-4E2F-AAC1-43D6D04D77D0}" type="pres">
      <dgm:prSet presAssocID="{C4B8D499-C493-4DAD-9441-5FC35A530849}" presName="sibTrans" presStyleLbl="sibTrans2D1" presStyleIdx="0" presStyleCnt="0"/>
      <dgm:spPr/>
      <dgm:t>
        <a:bodyPr/>
        <a:lstStyle/>
        <a:p>
          <a:endParaRPr lang="it-IT"/>
        </a:p>
      </dgm:t>
    </dgm:pt>
    <dgm:pt modelId="{C3206427-47CB-4786-A873-B1537F39EF32}" type="pres">
      <dgm:prSet presAssocID="{6ABD63D3-42F3-41F8-8C6B-68DE2518B08D}" presName="compNode" presStyleCnt="0"/>
      <dgm:spPr/>
    </dgm:pt>
    <dgm:pt modelId="{816CE716-C91E-40A1-88B1-934D61B4608B}" type="pres">
      <dgm:prSet presAssocID="{6ABD63D3-42F3-41F8-8C6B-68DE2518B08D}" presName="bkgdShape" presStyleLbl="node1" presStyleIdx="1" presStyleCnt="3"/>
      <dgm:spPr/>
      <dgm:t>
        <a:bodyPr/>
        <a:lstStyle/>
        <a:p>
          <a:endParaRPr lang="it-IT"/>
        </a:p>
      </dgm:t>
    </dgm:pt>
    <dgm:pt modelId="{49FA2B19-E980-4EFE-A68D-5CF3DE315691}" type="pres">
      <dgm:prSet presAssocID="{6ABD63D3-42F3-41F8-8C6B-68DE2518B08D}" presName="nodeTx" presStyleLbl="node1" presStyleIdx="1" presStyleCnt="3">
        <dgm:presLayoutVars>
          <dgm:bulletEnabled val="1"/>
        </dgm:presLayoutVars>
      </dgm:prSet>
      <dgm:spPr/>
      <dgm:t>
        <a:bodyPr/>
        <a:lstStyle/>
        <a:p>
          <a:endParaRPr lang="it-IT"/>
        </a:p>
      </dgm:t>
    </dgm:pt>
    <dgm:pt modelId="{FF406A8E-AD5F-4E6F-922B-E3AE6DFC6DFB}" type="pres">
      <dgm:prSet presAssocID="{6ABD63D3-42F3-41F8-8C6B-68DE2518B08D}" presName="invisiNode" presStyleLbl="node1" presStyleIdx="1" presStyleCnt="3"/>
      <dgm:spPr/>
    </dgm:pt>
    <dgm:pt modelId="{2126AB27-1147-42F3-BFF8-972801802FAD}" type="pres">
      <dgm:prSet presAssocID="{6ABD63D3-42F3-41F8-8C6B-68DE2518B08D}" presName="imagNode" presStyleLbl="fgImgPlace1" presStyleIdx="1" presStyleCnt="3"/>
      <dgm:spPr>
        <a:blipFill rotWithShape="1">
          <a:blip xmlns:r="http://schemas.openxmlformats.org/officeDocument/2006/relationships" r:embed="rId1"/>
          <a:stretch>
            <a:fillRect/>
          </a:stretch>
        </a:blipFill>
      </dgm:spPr>
    </dgm:pt>
    <dgm:pt modelId="{3E911E7A-6E9D-4B79-8020-3A1367AA9954}" type="pres">
      <dgm:prSet presAssocID="{6980CE21-8D0A-48B1-96C2-58583C42A0AB}" presName="sibTrans" presStyleLbl="sibTrans2D1" presStyleIdx="0" presStyleCnt="0"/>
      <dgm:spPr/>
      <dgm:t>
        <a:bodyPr/>
        <a:lstStyle/>
        <a:p>
          <a:endParaRPr lang="it-IT"/>
        </a:p>
      </dgm:t>
    </dgm:pt>
    <dgm:pt modelId="{A04EBB96-9028-46B5-BFDE-059A406A7FB1}" type="pres">
      <dgm:prSet presAssocID="{0F3D7E1A-52D1-446D-8928-D31CB75BD6E3}" presName="compNode" presStyleCnt="0"/>
      <dgm:spPr/>
    </dgm:pt>
    <dgm:pt modelId="{FFB4D5AE-9AE5-48D8-937E-21F7F38CC582}" type="pres">
      <dgm:prSet presAssocID="{0F3D7E1A-52D1-446D-8928-D31CB75BD6E3}" presName="bkgdShape" presStyleLbl="node1" presStyleIdx="2" presStyleCnt="3"/>
      <dgm:spPr/>
      <dgm:t>
        <a:bodyPr/>
        <a:lstStyle/>
        <a:p>
          <a:endParaRPr lang="it-IT"/>
        </a:p>
      </dgm:t>
    </dgm:pt>
    <dgm:pt modelId="{4F9C9EE3-3E9A-452A-929B-74B5C128F976}" type="pres">
      <dgm:prSet presAssocID="{0F3D7E1A-52D1-446D-8928-D31CB75BD6E3}" presName="nodeTx" presStyleLbl="node1" presStyleIdx="2" presStyleCnt="3">
        <dgm:presLayoutVars>
          <dgm:bulletEnabled val="1"/>
        </dgm:presLayoutVars>
      </dgm:prSet>
      <dgm:spPr/>
      <dgm:t>
        <a:bodyPr/>
        <a:lstStyle/>
        <a:p>
          <a:endParaRPr lang="it-IT"/>
        </a:p>
      </dgm:t>
    </dgm:pt>
    <dgm:pt modelId="{69CDA03E-20BB-47F4-8652-9B526BC3E93E}" type="pres">
      <dgm:prSet presAssocID="{0F3D7E1A-52D1-446D-8928-D31CB75BD6E3}" presName="invisiNode" presStyleLbl="node1" presStyleIdx="2" presStyleCnt="3"/>
      <dgm:spPr/>
    </dgm:pt>
    <dgm:pt modelId="{5C8AC35B-A96B-4F21-B85A-79CAB6C4B80A}" type="pres">
      <dgm:prSet presAssocID="{0F3D7E1A-52D1-446D-8928-D31CB75BD6E3}" presName="imagNode" presStyleLbl="fgImgPlace1" presStyleIdx="2" presStyleCnt="3"/>
      <dgm:spPr>
        <a:blipFill rotWithShape="1">
          <a:blip xmlns:r="http://schemas.openxmlformats.org/officeDocument/2006/relationships" r:embed="rId1"/>
          <a:stretch>
            <a:fillRect/>
          </a:stretch>
        </a:blipFill>
      </dgm:spPr>
    </dgm:pt>
  </dgm:ptLst>
  <dgm:cxnLst>
    <dgm:cxn modelId="{276E476B-13EF-4CA0-A75E-5D5AFCA30239}" srcId="{C6C825E7-2D41-4B02-A4E6-6F058990F752}" destId="{6ABD63D3-42F3-41F8-8C6B-68DE2518B08D}" srcOrd="1" destOrd="0" parTransId="{947DD935-A5AF-40E6-BAF4-53896DE3D96E}" sibTransId="{6980CE21-8D0A-48B1-96C2-58583C42A0AB}"/>
    <dgm:cxn modelId="{D361CFAD-A160-460A-AACA-A199A814C463}" type="presOf" srcId="{C6C825E7-2D41-4B02-A4E6-6F058990F752}" destId="{657510CB-1223-40E4-BFEB-655BA8C3936B}" srcOrd="0" destOrd="0" presId="urn:microsoft.com/office/officeart/2005/8/layout/hList7"/>
    <dgm:cxn modelId="{115CF057-55CE-4DB8-9E66-DF6E203B9F5A}" srcId="{C6C825E7-2D41-4B02-A4E6-6F058990F752}" destId="{2D8FF243-7625-4EA2-9F2D-B92A1465C240}" srcOrd="0" destOrd="0" parTransId="{05B28827-2F9D-4A14-A3D2-D21160AC2447}" sibTransId="{C4B8D499-C493-4DAD-9441-5FC35A530849}"/>
    <dgm:cxn modelId="{9899BEB4-B220-4D16-9398-1856AB79BD6B}" srcId="{C6C825E7-2D41-4B02-A4E6-6F058990F752}" destId="{0F3D7E1A-52D1-446D-8928-D31CB75BD6E3}" srcOrd="2" destOrd="0" parTransId="{F2BE4B2F-1BCF-44DC-908C-F1FC1CFDA8EA}" sibTransId="{BEC733C8-22C6-48BC-B0ED-2B446FF17588}"/>
    <dgm:cxn modelId="{AACE9FE5-96AE-48D1-8115-C70A294C5D36}" type="presOf" srcId="{6ABD63D3-42F3-41F8-8C6B-68DE2518B08D}" destId="{49FA2B19-E980-4EFE-A68D-5CF3DE315691}" srcOrd="1" destOrd="0" presId="urn:microsoft.com/office/officeart/2005/8/layout/hList7"/>
    <dgm:cxn modelId="{4649DCAF-EEDA-49BF-8F09-50DB4D727D38}" type="presOf" srcId="{0F3D7E1A-52D1-446D-8928-D31CB75BD6E3}" destId="{4F9C9EE3-3E9A-452A-929B-74B5C128F976}" srcOrd="1" destOrd="0" presId="urn:microsoft.com/office/officeart/2005/8/layout/hList7"/>
    <dgm:cxn modelId="{8FECC062-050D-451A-9321-00372684B258}" type="presOf" srcId="{6980CE21-8D0A-48B1-96C2-58583C42A0AB}" destId="{3E911E7A-6E9D-4B79-8020-3A1367AA9954}" srcOrd="0" destOrd="0" presId="urn:microsoft.com/office/officeart/2005/8/layout/hList7"/>
    <dgm:cxn modelId="{AA459B06-86C0-4E1D-9505-74B9F2416E7C}" type="presOf" srcId="{2D8FF243-7625-4EA2-9F2D-B92A1465C240}" destId="{763E8C6F-E5CC-4909-AAB4-C6CECCB39FA7}" srcOrd="1" destOrd="0" presId="urn:microsoft.com/office/officeart/2005/8/layout/hList7"/>
    <dgm:cxn modelId="{18FA0FF9-F791-4B87-A2B7-E1816F77CF95}" type="presOf" srcId="{C4B8D499-C493-4DAD-9441-5FC35A530849}" destId="{3921895E-3301-4E2F-AAC1-43D6D04D77D0}" srcOrd="0" destOrd="0" presId="urn:microsoft.com/office/officeart/2005/8/layout/hList7"/>
    <dgm:cxn modelId="{BD54FDD7-2144-43F1-8955-C9921358209D}" type="presOf" srcId="{6ABD63D3-42F3-41F8-8C6B-68DE2518B08D}" destId="{816CE716-C91E-40A1-88B1-934D61B4608B}" srcOrd="0" destOrd="0" presId="urn:microsoft.com/office/officeart/2005/8/layout/hList7"/>
    <dgm:cxn modelId="{EE54A90B-DD5C-44C2-AA1B-ED8C8206D943}" type="presOf" srcId="{2D8FF243-7625-4EA2-9F2D-B92A1465C240}" destId="{8F49187B-1C64-423A-ACF8-866CA91D51DD}" srcOrd="0" destOrd="0" presId="urn:microsoft.com/office/officeart/2005/8/layout/hList7"/>
    <dgm:cxn modelId="{9CF72346-3D60-4033-B077-B04DD2FDB108}" type="presOf" srcId="{0F3D7E1A-52D1-446D-8928-D31CB75BD6E3}" destId="{FFB4D5AE-9AE5-48D8-937E-21F7F38CC582}" srcOrd="0" destOrd="0" presId="urn:microsoft.com/office/officeart/2005/8/layout/hList7"/>
    <dgm:cxn modelId="{7ECD5CAE-8FE5-4C1F-8973-AE7646FE5AF4}" type="presParOf" srcId="{657510CB-1223-40E4-BFEB-655BA8C3936B}" destId="{78AD72E8-2121-4672-BCA8-819D822A0FB2}" srcOrd="0" destOrd="0" presId="urn:microsoft.com/office/officeart/2005/8/layout/hList7"/>
    <dgm:cxn modelId="{0947E589-7E91-4131-99BD-1D7C757AAC6C}" type="presParOf" srcId="{657510CB-1223-40E4-BFEB-655BA8C3936B}" destId="{7D839FD2-206A-4B23-8B13-3B023975C71D}" srcOrd="1" destOrd="0" presId="urn:microsoft.com/office/officeart/2005/8/layout/hList7"/>
    <dgm:cxn modelId="{3377D8DC-83F7-45B6-8214-309B2F8293C2}" type="presParOf" srcId="{7D839FD2-206A-4B23-8B13-3B023975C71D}" destId="{209D61B4-833F-4F89-B69E-C27C8E807278}" srcOrd="0" destOrd="0" presId="urn:microsoft.com/office/officeart/2005/8/layout/hList7"/>
    <dgm:cxn modelId="{EA9A4A7B-0E1B-4004-97CE-DF61FA35B60D}" type="presParOf" srcId="{209D61B4-833F-4F89-B69E-C27C8E807278}" destId="{8F49187B-1C64-423A-ACF8-866CA91D51DD}" srcOrd="0" destOrd="0" presId="urn:microsoft.com/office/officeart/2005/8/layout/hList7"/>
    <dgm:cxn modelId="{CDF8BF28-7681-4E68-8026-0790A3958B54}" type="presParOf" srcId="{209D61B4-833F-4F89-B69E-C27C8E807278}" destId="{763E8C6F-E5CC-4909-AAB4-C6CECCB39FA7}" srcOrd="1" destOrd="0" presId="urn:microsoft.com/office/officeart/2005/8/layout/hList7"/>
    <dgm:cxn modelId="{0FA1B98F-218B-4601-9B66-79C8694EAACD}" type="presParOf" srcId="{209D61B4-833F-4F89-B69E-C27C8E807278}" destId="{FE70C4EF-9441-4378-AA98-7D84F007D291}" srcOrd="2" destOrd="0" presId="urn:microsoft.com/office/officeart/2005/8/layout/hList7"/>
    <dgm:cxn modelId="{15E51060-C8C3-4D93-9347-3640E1C4B5C5}" type="presParOf" srcId="{209D61B4-833F-4F89-B69E-C27C8E807278}" destId="{8BDBA9D2-E6BF-4B9E-8389-69671860CB32}" srcOrd="3" destOrd="0" presId="urn:microsoft.com/office/officeart/2005/8/layout/hList7"/>
    <dgm:cxn modelId="{7AA4C3E5-EFC1-482F-979B-8E271C33ACEE}" type="presParOf" srcId="{7D839FD2-206A-4B23-8B13-3B023975C71D}" destId="{3921895E-3301-4E2F-AAC1-43D6D04D77D0}" srcOrd="1" destOrd="0" presId="urn:microsoft.com/office/officeart/2005/8/layout/hList7"/>
    <dgm:cxn modelId="{FE30BB3E-1804-4D17-BB08-F565B2B45ACF}" type="presParOf" srcId="{7D839FD2-206A-4B23-8B13-3B023975C71D}" destId="{C3206427-47CB-4786-A873-B1537F39EF32}" srcOrd="2" destOrd="0" presId="urn:microsoft.com/office/officeart/2005/8/layout/hList7"/>
    <dgm:cxn modelId="{BB2590E7-7390-4784-AB2B-72AA5794F167}" type="presParOf" srcId="{C3206427-47CB-4786-A873-B1537F39EF32}" destId="{816CE716-C91E-40A1-88B1-934D61B4608B}" srcOrd="0" destOrd="0" presId="urn:microsoft.com/office/officeart/2005/8/layout/hList7"/>
    <dgm:cxn modelId="{713CEA0A-32FC-4B5D-97BB-BEE6894A7C12}" type="presParOf" srcId="{C3206427-47CB-4786-A873-B1537F39EF32}" destId="{49FA2B19-E980-4EFE-A68D-5CF3DE315691}" srcOrd="1" destOrd="0" presId="urn:microsoft.com/office/officeart/2005/8/layout/hList7"/>
    <dgm:cxn modelId="{52988431-B330-4106-8C65-5107B56CCA38}" type="presParOf" srcId="{C3206427-47CB-4786-A873-B1537F39EF32}" destId="{FF406A8E-AD5F-4E6F-922B-E3AE6DFC6DFB}" srcOrd="2" destOrd="0" presId="urn:microsoft.com/office/officeart/2005/8/layout/hList7"/>
    <dgm:cxn modelId="{5F20EFDE-14DC-4606-8F06-E11A12504958}" type="presParOf" srcId="{C3206427-47CB-4786-A873-B1537F39EF32}" destId="{2126AB27-1147-42F3-BFF8-972801802FAD}" srcOrd="3" destOrd="0" presId="urn:microsoft.com/office/officeart/2005/8/layout/hList7"/>
    <dgm:cxn modelId="{CF6264AF-3009-4B88-8FD7-C16E50C4C765}" type="presParOf" srcId="{7D839FD2-206A-4B23-8B13-3B023975C71D}" destId="{3E911E7A-6E9D-4B79-8020-3A1367AA9954}" srcOrd="3" destOrd="0" presId="urn:microsoft.com/office/officeart/2005/8/layout/hList7"/>
    <dgm:cxn modelId="{092550B7-10A0-4EDF-B45C-6A71BE739EB7}" type="presParOf" srcId="{7D839FD2-206A-4B23-8B13-3B023975C71D}" destId="{A04EBB96-9028-46B5-BFDE-059A406A7FB1}" srcOrd="4" destOrd="0" presId="urn:microsoft.com/office/officeart/2005/8/layout/hList7"/>
    <dgm:cxn modelId="{CC0E73A2-1EDD-4AB9-8E28-D99754A58B6A}" type="presParOf" srcId="{A04EBB96-9028-46B5-BFDE-059A406A7FB1}" destId="{FFB4D5AE-9AE5-48D8-937E-21F7F38CC582}" srcOrd="0" destOrd="0" presId="urn:microsoft.com/office/officeart/2005/8/layout/hList7"/>
    <dgm:cxn modelId="{56FD674D-F108-4677-A01A-ABB5132E729A}" type="presParOf" srcId="{A04EBB96-9028-46B5-BFDE-059A406A7FB1}" destId="{4F9C9EE3-3E9A-452A-929B-74B5C128F976}" srcOrd="1" destOrd="0" presId="urn:microsoft.com/office/officeart/2005/8/layout/hList7"/>
    <dgm:cxn modelId="{93D41589-5D87-43C8-A896-E3E03F99B398}" type="presParOf" srcId="{A04EBB96-9028-46B5-BFDE-059A406A7FB1}" destId="{69CDA03E-20BB-47F4-8652-9B526BC3E93E}" srcOrd="2" destOrd="0" presId="urn:microsoft.com/office/officeart/2005/8/layout/hList7"/>
    <dgm:cxn modelId="{E36336F6-A325-4389-8294-BFC80E59F86A}" type="presParOf" srcId="{A04EBB96-9028-46B5-BFDE-059A406A7FB1}" destId="{5C8AC35B-A96B-4F21-B85A-79CAB6C4B80A}"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AA9EC99F-36DF-4E1E-B9E1-A4D62DE0E6F0}" type="doc">
      <dgm:prSet loTypeId="urn:microsoft.com/office/officeart/2005/8/layout/vList3" loCatId="list" qsTypeId="urn:microsoft.com/office/officeart/2005/8/quickstyle/simple1" qsCatId="simple" csTypeId="urn:microsoft.com/office/officeart/2005/8/colors/colorful2" csCatId="colorful" phldr="1"/>
      <dgm:spPr/>
      <dgm:t>
        <a:bodyPr/>
        <a:lstStyle/>
        <a:p>
          <a:endParaRPr lang="it-IT"/>
        </a:p>
      </dgm:t>
    </dgm:pt>
    <dgm:pt modelId="{479E0AC8-5F32-453E-8584-0375EA193BCC}">
      <dgm:prSet/>
      <dgm:spPr/>
      <dgm:t>
        <a:bodyPr/>
        <a:lstStyle/>
        <a:p>
          <a:pPr rtl="0"/>
          <a:r>
            <a:rPr lang="it-IT" b="1" u="sng" dirty="0" smtClean="0"/>
            <a:t>Cause di estinzione</a:t>
          </a:r>
          <a:endParaRPr lang="it-IT" b="1" u="sng" dirty="0"/>
        </a:p>
      </dgm:t>
    </dgm:pt>
    <dgm:pt modelId="{7DB644EF-3A92-4487-8537-470F7EA7C7C1}" type="parTrans" cxnId="{47E2C57A-ACCF-4704-A12B-0C250097E57D}">
      <dgm:prSet/>
      <dgm:spPr/>
      <dgm:t>
        <a:bodyPr/>
        <a:lstStyle/>
        <a:p>
          <a:endParaRPr lang="it-IT"/>
        </a:p>
      </dgm:t>
    </dgm:pt>
    <dgm:pt modelId="{C5E2965A-18BC-4D50-88D7-B6FF8734FEEC}" type="sibTrans" cxnId="{47E2C57A-ACCF-4704-A12B-0C250097E57D}">
      <dgm:prSet/>
      <dgm:spPr/>
      <dgm:t>
        <a:bodyPr/>
        <a:lstStyle/>
        <a:p>
          <a:endParaRPr lang="it-IT"/>
        </a:p>
      </dgm:t>
    </dgm:pt>
    <dgm:pt modelId="{4025AA53-3073-4C6B-9C16-1841049E2607}">
      <dgm:prSet/>
      <dgm:spPr/>
      <dgm:t>
        <a:bodyPr/>
        <a:lstStyle/>
        <a:p>
          <a:pPr rtl="0"/>
          <a:r>
            <a:rPr lang="it-IT" dirty="0" smtClean="0"/>
            <a:t>Mancata abitazione ad opera del genitore </a:t>
          </a:r>
          <a:r>
            <a:rPr lang="it-IT" dirty="0" err="1" smtClean="0"/>
            <a:t>collocatario</a:t>
          </a:r>
          <a:endParaRPr lang="it-IT" dirty="0"/>
        </a:p>
      </dgm:t>
    </dgm:pt>
    <dgm:pt modelId="{511480A3-F466-4A10-AACD-C303712E27D7}" type="parTrans" cxnId="{C54EF840-B3C3-4FC7-BB1E-68AE409317DD}">
      <dgm:prSet/>
      <dgm:spPr/>
      <dgm:t>
        <a:bodyPr/>
        <a:lstStyle/>
        <a:p>
          <a:endParaRPr lang="it-IT"/>
        </a:p>
      </dgm:t>
    </dgm:pt>
    <dgm:pt modelId="{25B141CB-5B63-42BE-9BED-D631C5F2B4F7}" type="sibTrans" cxnId="{C54EF840-B3C3-4FC7-BB1E-68AE409317DD}">
      <dgm:prSet/>
      <dgm:spPr/>
      <dgm:t>
        <a:bodyPr/>
        <a:lstStyle/>
        <a:p>
          <a:endParaRPr lang="it-IT"/>
        </a:p>
      </dgm:t>
    </dgm:pt>
    <dgm:pt modelId="{F6894E38-21E8-4FE1-9D76-BA68AB92B019}">
      <dgm:prSet/>
      <dgm:spPr/>
      <dgm:t>
        <a:bodyPr/>
        <a:lstStyle/>
        <a:p>
          <a:pPr rtl="0"/>
          <a:r>
            <a:rPr lang="it-IT" smtClean="0"/>
            <a:t>Il venir meno delle esigenze della prole  divenuta maggiorenne ed economicamente autosufficiente</a:t>
          </a:r>
          <a:endParaRPr lang="it-IT"/>
        </a:p>
      </dgm:t>
    </dgm:pt>
    <dgm:pt modelId="{FEB3C90C-A3ED-4EAA-83EA-9D099C60B31D}" type="parTrans" cxnId="{6AE09BA1-6169-4479-8B4A-92E0CBDC6653}">
      <dgm:prSet/>
      <dgm:spPr/>
      <dgm:t>
        <a:bodyPr/>
        <a:lstStyle/>
        <a:p>
          <a:endParaRPr lang="it-IT"/>
        </a:p>
      </dgm:t>
    </dgm:pt>
    <dgm:pt modelId="{468742FF-1BC0-44D2-B6AF-8B23959741FF}" type="sibTrans" cxnId="{6AE09BA1-6169-4479-8B4A-92E0CBDC6653}">
      <dgm:prSet/>
      <dgm:spPr/>
      <dgm:t>
        <a:bodyPr/>
        <a:lstStyle/>
        <a:p>
          <a:endParaRPr lang="it-IT"/>
        </a:p>
      </dgm:t>
    </dgm:pt>
    <dgm:pt modelId="{F8C87D2E-64C6-4E56-A32E-6715F76949C2}">
      <dgm:prSet/>
      <dgm:spPr/>
      <dgm:t>
        <a:bodyPr/>
        <a:lstStyle/>
        <a:p>
          <a:pPr rtl="0"/>
          <a:r>
            <a:rPr lang="it-IT" dirty="0" smtClean="0"/>
            <a:t>Trasferimento della prole presso altro genitore o convivenza more uxorio (se veda C.C. 30.7.2008 n. 308)</a:t>
          </a:r>
          <a:endParaRPr lang="it-IT" dirty="0"/>
        </a:p>
      </dgm:t>
    </dgm:pt>
    <dgm:pt modelId="{40DA374A-F622-4245-B937-5942E57A8B07}" type="parTrans" cxnId="{63A775CB-63DA-4A58-9901-88854CE9794A}">
      <dgm:prSet/>
      <dgm:spPr/>
      <dgm:t>
        <a:bodyPr/>
        <a:lstStyle/>
        <a:p>
          <a:endParaRPr lang="it-IT"/>
        </a:p>
      </dgm:t>
    </dgm:pt>
    <dgm:pt modelId="{A53D23D0-4F05-41B0-8215-1F5CC4BB0732}" type="sibTrans" cxnId="{63A775CB-63DA-4A58-9901-88854CE9794A}">
      <dgm:prSet/>
      <dgm:spPr/>
      <dgm:t>
        <a:bodyPr/>
        <a:lstStyle/>
        <a:p>
          <a:endParaRPr lang="it-IT"/>
        </a:p>
      </dgm:t>
    </dgm:pt>
    <dgm:pt modelId="{9C82F347-4745-43A1-9C0B-FDE114CA080F}" type="pres">
      <dgm:prSet presAssocID="{AA9EC99F-36DF-4E1E-B9E1-A4D62DE0E6F0}" presName="linearFlow" presStyleCnt="0">
        <dgm:presLayoutVars>
          <dgm:dir/>
          <dgm:resizeHandles val="exact"/>
        </dgm:presLayoutVars>
      </dgm:prSet>
      <dgm:spPr/>
      <dgm:t>
        <a:bodyPr/>
        <a:lstStyle/>
        <a:p>
          <a:endParaRPr lang="it-IT"/>
        </a:p>
      </dgm:t>
    </dgm:pt>
    <dgm:pt modelId="{59D5FCE7-0C95-4E14-97AD-358F05CDE4B4}" type="pres">
      <dgm:prSet presAssocID="{479E0AC8-5F32-453E-8584-0375EA193BCC}" presName="composite" presStyleCnt="0"/>
      <dgm:spPr/>
    </dgm:pt>
    <dgm:pt modelId="{445C4A46-CE47-4677-ADDF-01684C08486A}" type="pres">
      <dgm:prSet presAssocID="{479E0AC8-5F32-453E-8584-0375EA193BCC}" presName="imgShp" presStyleLbl="fgImgPlace1" presStyleIdx="0" presStyleCnt="4"/>
      <dgm:spPr>
        <a:blipFill rotWithShape="1">
          <a:blip xmlns:r="http://schemas.openxmlformats.org/officeDocument/2006/relationships" r:embed="rId1"/>
          <a:stretch>
            <a:fillRect/>
          </a:stretch>
        </a:blipFill>
      </dgm:spPr>
      <dgm:t>
        <a:bodyPr/>
        <a:lstStyle/>
        <a:p>
          <a:endParaRPr lang="it-IT"/>
        </a:p>
      </dgm:t>
    </dgm:pt>
    <dgm:pt modelId="{847BD38C-206B-445F-85DC-922C78343353}" type="pres">
      <dgm:prSet presAssocID="{479E0AC8-5F32-453E-8584-0375EA193BCC}" presName="txShp" presStyleLbl="node1" presStyleIdx="0" presStyleCnt="4">
        <dgm:presLayoutVars>
          <dgm:bulletEnabled val="1"/>
        </dgm:presLayoutVars>
      </dgm:prSet>
      <dgm:spPr/>
      <dgm:t>
        <a:bodyPr/>
        <a:lstStyle/>
        <a:p>
          <a:endParaRPr lang="it-IT"/>
        </a:p>
      </dgm:t>
    </dgm:pt>
    <dgm:pt modelId="{E740C98B-16D9-43A5-8F8B-19807B145E3C}" type="pres">
      <dgm:prSet presAssocID="{C5E2965A-18BC-4D50-88D7-B6FF8734FEEC}" presName="spacing" presStyleCnt="0"/>
      <dgm:spPr/>
    </dgm:pt>
    <dgm:pt modelId="{C1B79A47-6D36-4125-AB68-D610F142E493}" type="pres">
      <dgm:prSet presAssocID="{4025AA53-3073-4C6B-9C16-1841049E2607}" presName="composite" presStyleCnt="0"/>
      <dgm:spPr/>
    </dgm:pt>
    <dgm:pt modelId="{0C2EDBE4-715F-477E-AEB6-F02E8EA9CB7D}" type="pres">
      <dgm:prSet presAssocID="{4025AA53-3073-4C6B-9C16-1841049E2607}" presName="imgShp" presStyleLbl="fgImgPlace1" presStyleIdx="1" presStyleCnt="4"/>
      <dgm:spPr>
        <a:blipFill rotWithShape="1">
          <a:blip xmlns:r="http://schemas.openxmlformats.org/officeDocument/2006/relationships" r:embed="rId1"/>
          <a:stretch>
            <a:fillRect/>
          </a:stretch>
        </a:blipFill>
      </dgm:spPr>
      <dgm:t>
        <a:bodyPr/>
        <a:lstStyle/>
        <a:p>
          <a:endParaRPr lang="it-IT"/>
        </a:p>
      </dgm:t>
    </dgm:pt>
    <dgm:pt modelId="{8886ED16-BD8C-4163-A960-BB009BD511CD}" type="pres">
      <dgm:prSet presAssocID="{4025AA53-3073-4C6B-9C16-1841049E2607}" presName="txShp" presStyleLbl="node1" presStyleIdx="1" presStyleCnt="4">
        <dgm:presLayoutVars>
          <dgm:bulletEnabled val="1"/>
        </dgm:presLayoutVars>
      </dgm:prSet>
      <dgm:spPr/>
      <dgm:t>
        <a:bodyPr/>
        <a:lstStyle/>
        <a:p>
          <a:endParaRPr lang="it-IT"/>
        </a:p>
      </dgm:t>
    </dgm:pt>
    <dgm:pt modelId="{92893C5B-E835-4A44-B27C-7B6FC76848F0}" type="pres">
      <dgm:prSet presAssocID="{25B141CB-5B63-42BE-9BED-D631C5F2B4F7}" presName="spacing" presStyleCnt="0"/>
      <dgm:spPr/>
    </dgm:pt>
    <dgm:pt modelId="{2BF03506-AFDB-448F-8619-048EEC7D4B10}" type="pres">
      <dgm:prSet presAssocID="{F6894E38-21E8-4FE1-9D76-BA68AB92B019}" presName="composite" presStyleCnt="0"/>
      <dgm:spPr/>
    </dgm:pt>
    <dgm:pt modelId="{972A304F-36B7-4C8B-A33B-CD81C1258A4A}" type="pres">
      <dgm:prSet presAssocID="{F6894E38-21E8-4FE1-9D76-BA68AB92B019}" presName="imgShp" presStyleLbl="fgImgPlace1" presStyleIdx="2" presStyleCnt="4"/>
      <dgm:spPr>
        <a:blipFill rotWithShape="1">
          <a:blip xmlns:r="http://schemas.openxmlformats.org/officeDocument/2006/relationships" r:embed="rId1"/>
          <a:stretch>
            <a:fillRect/>
          </a:stretch>
        </a:blipFill>
      </dgm:spPr>
      <dgm:t>
        <a:bodyPr/>
        <a:lstStyle/>
        <a:p>
          <a:endParaRPr lang="it-IT"/>
        </a:p>
      </dgm:t>
    </dgm:pt>
    <dgm:pt modelId="{13A5412A-CEDF-4D0D-9DB2-67A5EF681A58}" type="pres">
      <dgm:prSet presAssocID="{F6894E38-21E8-4FE1-9D76-BA68AB92B019}" presName="txShp" presStyleLbl="node1" presStyleIdx="2" presStyleCnt="4">
        <dgm:presLayoutVars>
          <dgm:bulletEnabled val="1"/>
        </dgm:presLayoutVars>
      </dgm:prSet>
      <dgm:spPr/>
      <dgm:t>
        <a:bodyPr/>
        <a:lstStyle/>
        <a:p>
          <a:endParaRPr lang="it-IT"/>
        </a:p>
      </dgm:t>
    </dgm:pt>
    <dgm:pt modelId="{4ED77D10-C1E2-48EC-A18B-155B7D255B7E}" type="pres">
      <dgm:prSet presAssocID="{468742FF-1BC0-44D2-B6AF-8B23959741FF}" presName="spacing" presStyleCnt="0"/>
      <dgm:spPr/>
    </dgm:pt>
    <dgm:pt modelId="{6CC65F46-57D2-4FD6-A372-41DCE0FF46D2}" type="pres">
      <dgm:prSet presAssocID="{F8C87D2E-64C6-4E56-A32E-6715F76949C2}" presName="composite" presStyleCnt="0"/>
      <dgm:spPr/>
    </dgm:pt>
    <dgm:pt modelId="{D459C006-C5EC-4D15-B53B-80C7AF0101D7}" type="pres">
      <dgm:prSet presAssocID="{F8C87D2E-64C6-4E56-A32E-6715F76949C2}" presName="imgShp" presStyleLbl="fgImgPlace1" presStyleIdx="3" presStyleCnt="4"/>
      <dgm:spPr>
        <a:blipFill rotWithShape="1">
          <a:blip xmlns:r="http://schemas.openxmlformats.org/officeDocument/2006/relationships" r:embed="rId1"/>
          <a:stretch>
            <a:fillRect/>
          </a:stretch>
        </a:blipFill>
      </dgm:spPr>
      <dgm:t>
        <a:bodyPr/>
        <a:lstStyle/>
        <a:p>
          <a:endParaRPr lang="it-IT"/>
        </a:p>
      </dgm:t>
    </dgm:pt>
    <dgm:pt modelId="{9677CD81-B34E-4A80-A1B6-BA7FF18EDBCF}" type="pres">
      <dgm:prSet presAssocID="{F8C87D2E-64C6-4E56-A32E-6715F76949C2}" presName="txShp" presStyleLbl="node1" presStyleIdx="3" presStyleCnt="4">
        <dgm:presLayoutVars>
          <dgm:bulletEnabled val="1"/>
        </dgm:presLayoutVars>
      </dgm:prSet>
      <dgm:spPr/>
      <dgm:t>
        <a:bodyPr/>
        <a:lstStyle/>
        <a:p>
          <a:endParaRPr lang="it-IT"/>
        </a:p>
      </dgm:t>
    </dgm:pt>
  </dgm:ptLst>
  <dgm:cxnLst>
    <dgm:cxn modelId="{6AE09BA1-6169-4479-8B4A-92E0CBDC6653}" srcId="{AA9EC99F-36DF-4E1E-B9E1-A4D62DE0E6F0}" destId="{F6894E38-21E8-4FE1-9D76-BA68AB92B019}" srcOrd="2" destOrd="0" parTransId="{FEB3C90C-A3ED-4EAA-83EA-9D099C60B31D}" sibTransId="{468742FF-1BC0-44D2-B6AF-8B23959741FF}"/>
    <dgm:cxn modelId="{8174D1D3-955C-41C0-92BE-4D35B4837012}" type="presOf" srcId="{479E0AC8-5F32-453E-8584-0375EA193BCC}" destId="{847BD38C-206B-445F-85DC-922C78343353}" srcOrd="0" destOrd="0" presId="urn:microsoft.com/office/officeart/2005/8/layout/vList3"/>
    <dgm:cxn modelId="{63A775CB-63DA-4A58-9901-88854CE9794A}" srcId="{AA9EC99F-36DF-4E1E-B9E1-A4D62DE0E6F0}" destId="{F8C87D2E-64C6-4E56-A32E-6715F76949C2}" srcOrd="3" destOrd="0" parTransId="{40DA374A-F622-4245-B937-5942E57A8B07}" sibTransId="{A53D23D0-4F05-41B0-8215-1F5CC4BB0732}"/>
    <dgm:cxn modelId="{C54EF840-B3C3-4FC7-BB1E-68AE409317DD}" srcId="{AA9EC99F-36DF-4E1E-B9E1-A4D62DE0E6F0}" destId="{4025AA53-3073-4C6B-9C16-1841049E2607}" srcOrd="1" destOrd="0" parTransId="{511480A3-F466-4A10-AACD-C303712E27D7}" sibTransId="{25B141CB-5B63-42BE-9BED-D631C5F2B4F7}"/>
    <dgm:cxn modelId="{47E2C57A-ACCF-4704-A12B-0C250097E57D}" srcId="{AA9EC99F-36DF-4E1E-B9E1-A4D62DE0E6F0}" destId="{479E0AC8-5F32-453E-8584-0375EA193BCC}" srcOrd="0" destOrd="0" parTransId="{7DB644EF-3A92-4487-8537-470F7EA7C7C1}" sibTransId="{C5E2965A-18BC-4D50-88D7-B6FF8734FEEC}"/>
    <dgm:cxn modelId="{F3FDA655-1602-458F-B1E7-EA80FD6F1A56}" type="presOf" srcId="{4025AA53-3073-4C6B-9C16-1841049E2607}" destId="{8886ED16-BD8C-4163-A960-BB009BD511CD}" srcOrd="0" destOrd="0" presId="urn:microsoft.com/office/officeart/2005/8/layout/vList3"/>
    <dgm:cxn modelId="{D17C91F7-5CCA-4489-947E-EAECF1C63627}" type="presOf" srcId="{F6894E38-21E8-4FE1-9D76-BA68AB92B019}" destId="{13A5412A-CEDF-4D0D-9DB2-67A5EF681A58}" srcOrd="0" destOrd="0" presId="urn:microsoft.com/office/officeart/2005/8/layout/vList3"/>
    <dgm:cxn modelId="{7358B1DF-02AD-43EF-8EBD-76BA753F93BA}" type="presOf" srcId="{F8C87D2E-64C6-4E56-A32E-6715F76949C2}" destId="{9677CD81-B34E-4A80-A1B6-BA7FF18EDBCF}" srcOrd="0" destOrd="0" presId="urn:microsoft.com/office/officeart/2005/8/layout/vList3"/>
    <dgm:cxn modelId="{4CE37A39-D9E2-470B-8E11-FF419F520DD7}" type="presOf" srcId="{AA9EC99F-36DF-4E1E-B9E1-A4D62DE0E6F0}" destId="{9C82F347-4745-43A1-9C0B-FDE114CA080F}" srcOrd="0" destOrd="0" presId="urn:microsoft.com/office/officeart/2005/8/layout/vList3"/>
    <dgm:cxn modelId="{10177A0F-2D78-4948-A305-8EEE75FD8E4A}" type="presParOf" srcId="{9C82F347-4745-43A1-9C0B-FDE114CA080F}" destId="{59D5FCE7-0C95-4E14-97AD-358F05CDE4B4}" srcOrd="0" destOrd="0" presId="urn:microsoft.com/office/officeart/2005/8/layout/vList3"/>
    <dgm:cxn modelId="{57869E13-0C66-41D8-B8A8-72C8B785E5B3}" type="presParOf" srcId="{59D5FCE7-0C95-4E14-97AD-358F05CDE4B4}" destId="{445C4A46-CE47-4677-ADDF-01684C08486A}" srcOrd="0" destOrd="0" presId="urn:microsoft.com/office/officeart/2005/8/layout/vList3"/>
    <dgm:cxn modelId="{88081CD3-5083-4859-A55F-996C9179DE91}" type="presParOf" srcId="{59D5FCE7-0C95-4E14-97AD-358F05CDE4B4}" destId="{847BD38C-206B-445F-85DC-922C78343353}" srcOrd="1" destOrd="0" presId="urn:microsoft.com/office/officeart/2005/8/layout/vList3"/>
    <dgm:cxn modelId="{72159316-3ACD-40DF-8EA9-279C5F33205A}" type="presParOf" srcId="{9C82F347-4745-43A1-9C0B-FDE114CA080F}" destId="{E740C98B-16D9-43A5-8F8B-19807B145E3C}" srcOrd="1" destOrd="0" presId="urn:microsoft.com/office/officeart/2005/8/layout/vList3"/>
    <dgm:cxn modelId="{C2A0CB57-5E0E-495D-9754-0D54CFCAAE78}" type="presParOf" srcId="{9C82F347-4745-43A1-9C0B-FDE114CA080F}" destId="{C1B79A47-6D36-4125-AB68-D610F142E493}" srcOrd="2" destOrd="0" presId="urn:microsoft.com/office/officeart/2005/8/layout/vList3"/>
    <dgm:cxn modelId="{9333F4BC-05CC-415C-B998-78C39E67EE2C}" type="presParOf" srcId="{C1B79A47-6D36-4125-AB68-D610F142E493}" destId="{0C2EDBE4-715F-477E-AEB6-F02E8EA9CB7D}" srcOrd="0" destOrd="0" presId="urn:microsoft.com/office/officeart/2005/8/layout/vList3"/>
    <dgm:cxn modelId="{081B4CCC-2099-4713-85BD-BF964EC43103}" type="presParOf" srcId="{C1B79A47-6D36-4125-AB68-D610F142E493}" destId="{8886ED16-BD8C-4163-A960-BB009BD511CD}" srcOrd="1" destOrd="0" presId="urn:microsoft.com/office/officeart/2005/8/layout/vList3"/>
    <dgm:cxn modelId="{A11CF425-CF00-448E-B391-70C522FFECAE}" type="presParOf" srcId="{9C82F347-4745-43A1-9C0B-FDE114CA080F}" destId="{92893C5B-E835-4A44-B27C-7B6FC76848F0}" srcOrd="3" destOrd="0" presId="urn:microsoft.com/office/officeart/2005/8/layout/vList3"/>
    <dgm:cxn modelId="{AB3F87E0-60ED-4758-B4B7-5D3F4E4604DB}" type="presParOf" srcId="{9C82F347-4745-43A1-9C0B-FDE114CA080F}" destId="{2BF03506-AFDB-448F-8619-048EEC7D4B10}" srcOrd="4" destOrd="0" presId="urn:microsoft.com/office/officeart/2005/8/layout/vList3"/>
    <dgm:cxn modelId="{23F78CA1-66D7-4510-BA23-1B046DAFBF3C}" type="presParOf" srcId="{2BF03506-AFDB-448F-8619-048EEC7D4B10}" destId="{972A304F-36B7-4C8B-A33B-CD81C1258A4A}" srcOrd="0" destOrd="0" presId="urn:microsoft.com/office/officeart/2005/8/layout/vList3"/>
    <dgm:cxn modelId="{57503055-37C5-4702-8E0B-6FD22F973FE3}" type="presParOf" srcId="{2BF03506-AFDB-448F-8619-048EEC7D4B10}" destId="{13A5412A-CEDF-4D0D-9DB2-67A5EF681A58}" srcOrd="1" destOrd="0" presId="urn:microsoft.com/office/officeart/2005/8/layout/vList3"/>
    <dgm:cxn modelId="{0688B50A-5586-4447-AC4D-D4CF8717FA4D}" type="presParOf" srcId="{9C82F347-4745-43A1-9C0B-FDE114CA080F}" destId="{4ED77D10-C1E2-48EC-A18B-155B7D255B7E}" srcOrd="5" destOrd="0" presId="urn:microsoft.com/office/officeart/2005/8/layout/vList3"/>
    <dgm:cxn modelId="{BD69B3AE-6C48-4534-B131-BC02D2A2913B}" type="presParOf" srcId="{9C82F347-4745-43A1-9C0B-FDE114CA080F}" destId="{6CC65F46-57D2-4FD6-A372-41DCE0FF46D2}" srcOrd="6" destOrd="0" presId="urn:microsoft.com/office/officeart/2005/8/layout/vList3"/>
    <dgm:cxn modelId="{9AF35BBD-7587-4F0D-A481-DE976E32B360}" type="presParOf" srcId="{6CC65F46-57D2-4FD6-A372-41DCE0FF46D2}" destId="{D459C006-C5EC-4D15-B53B-80C7AF0101D7}" srcOrd="0" destOrd="0" presId="urn:microsoft.com/office/officeart/2005/8/layout/vList3"/>
    <dgm:cxn modelId="{608770B1-99BE-4B6E-9B0A-0D6A94F34A40}" type="presParOf" srcId="{6CC65F46-57D2-4FD6-A372-41DCE0FF46D2}" destId="{9677CD81-B34E-4A80-A1B6-BA7FF18EDBCF}"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68B0C4-DB0A-462A-9A33-213C7991B0FA}">
      <dsp:nvSpPr>
        <dsp:cNvPr id="0" name=""/>
        <dsp:cNvSpPr/>
      </dsp:nvSpPr>
      <dsp:spPr>
        <a:xfrm>
          <a:off x="613767" y="0"/>
          <a:ext cx="6956027" cy="3960440"/>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BD33910-1D5B-482A-8412-2DEB5A91BFBF}">
      <dsp:nvSpPr>
        <dsp:cNvPr id="0" name=""/>
        <dsp:cNvSpPr/>
      </dsp:nvSpPr>
      <dsp:spPr>
        <a:xfrm>
          <a:off x="277314" y="1188131"/>
          <a:ext cx="2455068" cy="1584176"/>
        </a:xfrm>
        <a:prstGeom prst="roundRect">
          <a:avLst/>
        </a:prstGeom>
        <a:solidFill>
          <a:schemeClr val="accent2">
            <a:hueOff val="0"/>
            <a:satOff val="0"/>
            <a:lumOff val="0"/>
            <a:alphaOff val="0"/>
          </a:schemeClr>
        </a:solid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rtl="0">
            <a:lnSpc>
              <a:spcPct val="90000"/>
            </a:lnSpc>
            <a:spcBef>
              <a:spcPct val="0"/>
            </a:spcBef>
            <a:spcAft>
              <a:spcPct val="35000"/>
            </a:spcAft>
          </a:pPr>
          <a:r>
            <a:rPr lang="it-IT" sz="2500" kern="1200" dirty="0" smtClean="0">
              <a:solidFill>
                <a:srgbClr val="00B0F0"/>
              </a:solidFill>
            </a:rPr>
            <a:t>Statuto unitario della filiazione</a:t>
          </a:r>
          <a:endParaRPr lang="it-IT" sz="2500" kern="1200" dirty="0">
            <a:solidFill>
              <a:srgbClr val="00B0F0"/>
            </a:solidFill>
          </a:endParaRPr>
        </a:p>
      </dsp:txBody>
      <dsp:txXfrm>
        <a:off x="354647" y="1265464"/>
        <a:ext cx="2300402" cy="1429510"/>
      </dsp:txXfrm>
    </dsp:sp>
    <dsp:sp modelId="{9B3380B7-0CF9-4A64-8A55-662F15C2833E}">
      <dsp:nvSpPr>
        <dsp:cNvPr id="0" name=""/>
        <dsp:cNvSpPr/>
      </dsp:nvSpPr>
      <dsp:spPr>
        <a:xfrm>
          <a:off x="2864246" y="1188131"/>
          <a:ext cx="2455068" cy="1584176"/>
        </a:xfrm>
        <a:prstGeom prst="roundRect">
          <a:avLst/>
        </a:prstGeom>
        <a:solidFill>
          <a:schemeClr val="accent2">
            <a:hueOff val="-4533601"/>
            <a:satOff val="2618"/>
            <a:lumOff val="-4804"/>
            <a:alphaOff val="0"/>
          </a:schemeClr>
        </a:solid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just" defTabSz="666750" rtl="0">
            <a:lnSpc>
              <a:spcPct val="90000"/>
            </a:lnSpc>
            <a:spcBef>
              <a:spcPct val="0"/>
            </a:spcBef>
            <a:spcAft>
              <a:spcPct val="35000"/>
            </a:spcAft>
          </a:pPr>
          <a:r>
            <a:rPr lang="it-IT" sz="1500" kern="1200" dirty="0" smtClean="0">
              <a:solidFill>
                <a:srgbClr val="002060"/>
              </a:solidFill>
            </a:rPr>
            <a:t>Art. 337 ter c.c. – regola generale </a:t>
          </a:r>
          <a:r>
            <a:rPr lang="it-IT" sz="1500" u="sng" kern="1200" dirty="0" smtClean="0">
              <a:solidFill>
                <a:srgbClr val="002060"/>
              </a:solidFill>
            </a:rPr>
            <a:t>affidamento condiviso</a:t>
          </a:r>
          <a:r>
            <a:rPr lang="it-IT" sz="1500" kern="1200" dirty="0" smtClean="0">
              <a:solidFill>
                <a:srgbClr val="002060"/>
              </a:solidFill>
            </a:rPr>
            <a:t> tempi di permanenza con ciascuno dei genitori</a:t>
          </a:r>
          <a:endParaRPr lang="it-IT" sz="1500" kern="1200" dirty="0">
            <a:solidFill>
              <a:srgbClr val="002060"/>
            </a:solidFill>
          </a:endParaRPr>
        </a:p>
      </dsp:txBody>
      <dsp:txXfrm>
        <a:off x="2941579" y="1265464"/>
        <a:ext cx="2300402" cy="1429510"/>
      </dsp:txXfrm>
    </dsp:sp>
    <dsp:sp modelId="{22BB99E4-7362-4937-B69F-2E38E206188F}">
      <dsp:nvSpPr>
        <dsp:cNvPr id="0" name=""/>
        <dsp:cNvSpPr/>
      </dsp:nvSpPr>
      <dsp:spPr>
        <a:xfrm>
          <a:off x="5451179" y="1188131"/>
          <a:ext cx="2455068" cy="1584176"/>
        </a:xfrm>
        <a:prstGeom prst="roundRect">
          <a:avLst/>
        </a:prstGeom>
        <a:solidFill>
          <a:schemeClr val="accent2">
            <a:hueOff val="-9067202"/>
            <a:satOff val="5236"/>
            <a:lumOff val="-9607"/>
            <a:alphaOff val="0"/>
          </a:schemeClr>
        </a:solid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just" defTabSz="666750" rtl="0">
            <a:lnSpc>
              <a:spcPct val="90000"/>
            </a:lnSpc>
            <a:spcBef>
              <a:spcPct val="0"/>
            </a:spcBef>
            <a:spcAft>
              <a:spcPct val="35000"/>
            </a:spcAft>
          </a:pPr>
          <a:r>
            <a:rPr lang="it-IT" sz="1500" kern="1200" dirty="0" smtClean="0">
              <a:solidFill>
                <a:srgbClr val="FF0000"/>
              </a:solidFill>
            </a:rPr>
            <a:t>Mantenimento e gestione delle risorse economiche dei genitori funzionalizzato ai bisogni dei figli </a:t>
          </a:r>
          <a:endParaRPr lang="it-IT" sz="1500" kern="1200" dirty="0">
            <a:solidFill>
              <a:srgbClr val="FF0000"/>
            </a:solidFill>
          </a:endParaRPr>
        </a:p>
      </dsp:txBody>
      <dsp:txXfrm>
        <a:off x="5528512" y="1265464"/>
        <a:ext cx="2300402" cy="14295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6831D9-7E17-4EC3-A887-898B60B0CFAE}">
      <dsp:nvSpPr>
        <dsp:cNvPr id="0" name=""/>
        <dsp:cNvSpPr/>
      </dsp:nvSpPr>
      <dsp:spPr>
        <a:xfrm>
          <a:off x="2618739" y="51"/>
          <a:ext cx="2946082" cy="2042791"/>
        </a:xfrm>
        <a:prstGeom prst="roundRect">
          <a:avLst/>
        </a:prstGeom>
        <a:solidFill>
          <a:schemeClr val="accent2">
            <a:alpha val="90000"/>
            <a:hueOff val="0"/>
            <a:satOff val="0"/>
            <a:lumOff val="0"/>
            <a:alphaOff val="0"/>
          </a:schemeClr>
        </a:solidFill>
        <a:ln>
          <a:noFill/>
        </a:ln>
        <a:effectLst>
          <a:outerShdw blurRad="65500" dist="38100" dir="5400000" rotWithShape="0">
            <a:srgbClr val="000000">
              <a:alpha val="4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34290" rIns="68580" bIns="34290" numCol="1" spcCol="1270" anchor="ctr" anchorCtr="0">
          <a:noAutofit/>
        </a:bodyPr>
        <a:lstStyle/>
        <a:p>
          <a:pPr lvl="0" algn="just" defTabSz="800100" rtl="0">
            <a:lnSpc>
              <a:spcPct val="90000"/>
            </a:lnSpc>
            <a:spcBef>
              <a:spcPct val="0"/>
            </a:spcBef>
            <a:spcAft>
              <a:spcPct val="35000"/>
            </a:spcAft>
          </a:pPr>
          <a:r>
            <a:rPr lang="it-IT" sz="1800" kern="1200" dirty="0" smtClean="0">
              <a:solidFill>
                <a:srgbClr val="FFFF00"/>
              </a:solidFill>
            </a:rPr>
            <a:t>Parametri – proporzionalità alle risorse economiche dei genitori</a:t>
          </a:r>
          <a:endParaRPr lang="it-IT" sz="1800" kern="1200" dirty="0">
            <a:solidFill>
              <a:srgbClr val="FFFF00"/>
            </a:solidFill>
          </a:endParaRPr>
        </a:p>
      </dsp:txBody>
      <dsp:txXfrm>
        <a:off x="2718460" y="99772"/>
        <a:ext cx="2746640" cy="1843349"/>
      </dsp:txXfrm>
    </dsp:sp>
    <dsp:sp modelId="{087EEEEF-00A2-45EB-B5EF-C1FB0AAFC4F7}">
      <dsp:nvSpPr>
        <dsp:cNvPr id="0" name=""/>
        <dsp:cNvSpPr/>
      </dsp:nvSpPr>
      <dsp:spPr>
        <a:xfrm>
          <a:off x="2618739" y="2144982"/>
          <a:ext cx="2946082" cy="2042791"/>
        </a:xfrm>
        <a:prstGeom prst="roundRect">
          <a:avLst/>
        </a:prstGeom>
        <a:solidFill>
          <a:schemeClr val="accent2">
            <a:alpha val="90000"/>
            <a:hueOff val="0"/>
            <a:satOff val="0"/>
            <a:lumOff val="0"/>
            <a:alphaOff val="-40000"/>
          </a:schemeClr>
        </a:solidFill>
        <a:ln>
          <a:noFill/>
        </a:ln>
        <a:effectLst>
          <a:outerShdw blurRad="65500" dist="38100" dir="5400000" rotWithShape="0">
            <a:srgbClr val="000000">
              <a:alpha val="4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34290" rIns="68580" bIns="34290" numCol="1" spcCol="1270" anchor="ctr" anchorCtr="0">
          <a:noAutofit/>
        </a:bodyPr>
        <a:lstStyle/>
        <a:p>
          <a:pPr lvl="0" algn="just" defTabSz="800100" rtl="0">
            <a:lnSpc>
              <a:spcPct val="90000"/>
            </a:lnSpc>
            <a:spcBef>
              <a:spcPct val="0"/>
            </a:spcBef>
            <a:spcAft>
              <a:spcPct val="35000"/>
            </a:spcAft>
          </a:pPr>
          <a:r>
            <a:rPr lang="it-IT" sz="1800" kern="1200" dirty="0" smtClean="0">
              <a:solidFill>
                <a:srgbClr val="002060"/>
              </a:solidFill>
            </a:rPr>
            <a:t>Quando si può optare per la scelta del mantenimento diretto – tempi di permanenza – età dei minori e criteri di convivenza «liberi»</a:t>
          </a:r>
          <a:endParaRPr lang="it-IT" sz="1800" kern="1200" dirty="0">
            <a:solidFill>
              <a:srgbClr val="002060"/>
            </a:solidFill>
          </a:endParaRPr>
        </a:p>
      </dsp:txBody>
      <dsp:txXfrm>
        <a:off x="2718460" y="2244703"/>
        <a:ext cx="2746640" cy="184334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6A1196-4B85-4069-897B-6428EB9512F4}">
      <dsp:nvSpPr>
        <dsp:cNvPr id="0" name=""/>
        <dsp:cNvSpPr/>
      </dsp:nvSpPr>
      <dsp:spPr>
        <a:xfrm>
          <a:off x="1474390" y="1046956"/>
          <a:ext cx="3140868" cy="3140868"/>
        </a:xfrm>
        <a:prstGeom prst="ellipse">
          <a:avLst/>
        </a:prstGeom>
        <a:solidFill>
          <a:schemeClr val="accent2">
            <a:hueOff val="-9067202"/>
            <a:satOff val="5236"/>
            <a:lumOff val="-9607"/>
            <a:alphaOff val="0"/>
          </a:schemeClr>
        </a:solid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185D17-CC93-4BEB-AC5D-0F35AD778017}">
      <dsp:nvSpPr>
        <dsp:cNvPr id="0" name=""/>
        <dsp:cNvSpPr/>
      </dsp:nvSpPr>
      <dsp:spPr>
        <a:xfrm>
          <a:off x="1923272" y="1495838"/>
          <a:ext cx="2243103" cy="2243103"/>
        </a:xfrm>
        <a:prstGeom prst="ellipse">
          <a:avLst/>
        </a:prstGeom>
        <a:solidFill>
          <a:schemeClr val="accent2">
            <a:hueOff val="-6044802"/>
            <a:satOff val="3491"/>
            <a:lumOff val="-6405"/>
            <a:alphaOff val="0"/>
          </a:schemeClr>
        </a:solid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56FB8AF-E3F6-4F6B-A227-6864F84A02ED}">
      <dsp:nvSpPr>
        <dsp:cNvPr id="0" name=""/>
        <dsp:cNvSpPr/>
      </dsp:nvSpPr>
      <dsp:spPr>
        <a:xfrm>
          <a:off x="2371893" y="1944459"/>
          <a:ext cx="1345862" cy="1345862"/>
        </a:xfrm>
        <a:prstGeom prst="ellipse">
          <a:avLst/>
        </a:prstGeom>
        <a:solidFill>
          <a:schemeClr val="accent2">
            <a:hueOff val="-3022401"/>
            <a:satOff val="1745"/>
            <a:lumOff val="-3202"/>
            <a:alphaOff val="0"/>
          </a:schemeClr>
        </a:solid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34DD9BA-D253-4EC3-AB7A-B5391CC613C3}">
      <dsp:nvSpPr>
        <dsp:cNvPr id="0" name=""/>
        <dsp:cNvSpPr/>
      </dsp:nvSpPr>
      <dsp:spPr>
        <a:xfrm>
          <a:off x="2820514" y="2393080"/>
          <a:ext cx="448620" cy="448620"/>
        </a:xfrm>
        <a:prstGeom prst="ellipse">
          <a:avLst/>
        </a:prstGeom>
        <a:solidFill>
          <a:schemeClr val="accent2">
            <a:hueOff val="0"/>
            <a:satOff val="0"/>
            <a:lumOff val="0"/>
            <a:alphaOff val="0"/>
          </a:schemeClr>
        </a:solid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EBF99F1-634D-4D49-A1A2-DB4EC16BFD86}">
      <dsp:nvSpPr>
        <dsp:cNvPr id="0" name=""/>
        <dsp:cNvSpPr/>
      </dsp:nvSpPr>
      <dsp:spPr>
        <a:xfrm>
          <a:off x="5138737" y="0"/>
          <a:ext cx="1570434" cy="7511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15240" rIns="15240" bIns="15240" numCol="1" spcCol="1270" anchor="ctr" anchorCtr="0">
          <a:noAutofit/>
        </a:bodyPr>
        <a:lstStyle/>
        <a:p>
          <a:pPr lvl="0" algn="just" defTabSz="533400" rtl="0">
            <a:lnSpc>
              <a:spcPct val="90000"/>
            </a:lnSpc>
            <a:spcBef>
              <a:spcPct val="0"/>
            </a:spcBef>
            <a:spcAft>
              <a:spcPct val="35000"/>
            </a:spcAft>
          </a:pPr>
          <a:r>
            <a:rPr lang="it-IT" sz="1200" kern="1200" dirty="0" smtClean="0">
              <a:solidFill>
                <a:srgbClr val="FF0000"/>
              </a:solidFill>
            </a:rPr>
            <a:t>Tempi di </a:t>
          </a:r>
          <a:r>
            <a:rPr lang="it-IT" sz="1200" kern="1200" dirty="0" err="1" smtClean="0">
              <a:solidFill>
                <a:srgbClr val="FF0000"/>
              </a:solidFill>
            </a:rPr>
            <a:t>permenanza</a:t>
          </a:r>
          <a:r>
            <a:rPr lang="it-IT" sz="1200" kern="1200" dirty="0" smtClean="0">
              <a:solidFill>
                <a:srgbClr val="FF0000"/>
              </a:solidFill>
            </a:rPr>
            <a:t> dei figli presso ciascun genitori diversi</a:t>
          </a:r>
          <a:endParaRPr lang="it-IT" sz="1200" kern="1200" dirty="0">
            <a:solidFill>
              <a:srgbClr val="FF0000"/>
            </a:solidFill>
          </a:endParaRPr>
        </a:p>
      </dsp:txBody>
      <dsp:txXfrm>
        <a:off x="5138737" y="0"/>
        <a:ext cx="1570434" cy="751191"/>
      </dsp:txXfrm>
    </dsp:sp>
    <dsp:sp modelId="{E32A3B97-4968-4412-BDB8-E6E4CB4BE193}">
      <dsp:nvSpPr>
        <dsp:cNvPr id="0" name=""/>
        <dsp:cNvSpPr/>
      </dsp:nvSpPr>
      <dsp:spPr>
        <a:xfrm>
          <a:off x="4746128" y="375595"/>
          <a:ext cx="392608" cy="0"/>
        </a:xfrm>
        <a:prstGeom prst="line">
          <a:avLst/>
        </a:prstGeom>
        <a:solidFill>
          <a:schemeClr val="accent2">
            <a:hueOff val="0"/>
            <a:satOff val="0"/>
            <a:lumOff val="0"/>
            <a:alphaOff val="0"/>
          </a:schemeClr>
        </a:solidFill>
        <a:ln w="425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70CA8C7-BB74-43A8-9F5F-83282F5B8169}">
      <dsp:nvSpPr>
        <dsp:cNvPr id="0" name=""/>
        <dsp:cNvSpPr/>
      </dsp:nvSpPr>
      <dsp:spPr>
        <a:xfrm rot="5400000">
          <a:off x="2772616" y="622938"/>
          <a:ext cx="2219547" cy="1727477"/>
        </a:xfrm>
        <a:prstGeom prst="line">
          <a:avLst/>
        </a:prstGeom>
        <a:solidFill>
          <a:schemeClr val="accent2">
            <a:hueOff val="0"/>
            <a:satOff val="0"/>
            <a:lumOff val="0"/>
            <a:alphaOff val="0"/>
          </a:schemeClr>
        </a:solidFill>
        <a:ln w="425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34E3BD9-7AF3-4E8C-A5E7-4F3B9C0BB44D}">
      <dsp:nvSpPr>
        <dsp:cNvPr id="0" name=""/>
        <dsp:cNvSpPr/>
      </dsp:nvSpPr>
      <dsp:spPr>
        <a:xfrm>
          <a:off x="5138737" y="751191"/>
          <a:ext cx="1570434" cy="7511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15240" rIns="15240" bIns="15240" numCol="1" spcCol="1270" anchor="ctr" anchorCtr="0">
          <a:noAutofit/>
        </a:bodyPr>
        <a:lstStyle/>
        <a:p>
          <a:pPr lvl="0" algn="l" defTabSz="533400" rtl="0">
            <a:lnSpc>
              <a:spcPct val="90000"/>
            </a:lnSpc>
            <a:spcBef>
              <a:spcPct val="0"/>
            </a:spcBef>
            <a:spcAft>
              <a:spcPct val="35000"/>
            </a:spcAft>
          </a:pPr>
          <a:r>
            <a:rPr lang="it-IT" sz="1200" kern="1200" dirty="0" smtClean="0">
              <a:solidFill>
                <a:srgbClr val="FF0000"/>
              </a:solidFill>
            </a:rPr>
            <a:t>Sproporzione reddituale</a:t>
          </a:r>
          <a:endParaRPr lang="it-IT" sz="1200" kern="1200" dirty="0">
            <a:solidFill>
              <a:srgbClr val="FF0000"/>
            </a:solidFill>
          </a:endParaRPr>
        </a:p>
      </dsp:txBody>
      <dsp:txXfrm>
        <a:off x="5138737" y="751191"/>
        <a:ext cx="1570434" cy="751191"/>
      </dsp:txXfrm>
    </dsp:sp>
    <dsp:sp modelId="{6D80AD4B-7B13-4B3E-84F0-4B213F400D3D}">
      <dsp:nvSpPr>
        <dsp:cNvPr id="0" name=""/>
        <dsp:cNvSpPr/>
      </dsp:nvSpPr>
      <dsp:spPr>
        <a:xfrm>
          <a:off x="4746128" y="1126786"/>
          <a:ext cx="392608" cy="0"/>
        </a:xfrm>
        <a:prstGeom prst="line">
          <a:avLst/>
        </a:prstGeom>
        <a:solidFill>
          <a:schemeClr val="accent2">
            <a:hueOff val="0"/>
            <a:satOff val="0"/>
            <a:lumOff val="0"/>
            <a:alphaOff val="0"/>
          </a:schemeClr>
        </a:solidFill>
        <a:ln w="425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A947E5E-2793-417D-AFD5-D92D41E67CDB}">
      <dsp:nvSpPr>
        <dsp:cNvPr id="0" name=""/>
        <dsp:cNvSpPr/>
      </dsp:nvSpPr>
      <dsp:spPr>
        <a:xfrm rot="5400000">
          <a:off x="3156849" y="1361828"/>
          <a:ext cx="1822750" cy="1353190"/>
        </a:xfrm>
        <a:prstGeom prst="line">
          <a:avLst/>
        </a:prstGeom>
        <a:solidFill>
          <a:schemeClr val="accent2">
            <a:hueOff val="0"/>
            <a:satOff val="0"/>
            <a:lumOff val="0"/>
            <a:alphaOff val="0"/>
          </a:schemeClr>
        </a:solidFill>
        <a:ln w="425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4B55DAE-7277-4758-96F8-3F27EB61A5E3}">
      <dsp:nvSpPr>
        <dsp:cNvPr id="0" name=""/>
        <dsp:cNvSpPr/>
      </dsp:nvSpPr>
      <dsp:spPr>
        <a:xfrm>
          <a:off x="5138737" y="1502382"/>
          <a:ext cx="1570434" cy="7511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15240" rIns="15240" bIns="15240" numCol="1" spcCol="1270" anchor="ctr" anchorCtr="0">
          <a:noAutofit/>
        </a:bodyPr>
        <a:lstStyle/>
        <a:p>
          <a:pPr lvl="0" algn="l" defTabSz="533400" rtl="0">
            <a:lnSpc>
              <a:spcPct val="90000"/>
            </a:lnSpc>
            <a:spcBef>
              <a:spcPct val="0"/>
            </a:spcBef>
            <a:spcAft>
              <a:spcPct val="35000"/>
            </a:spcAft>
          </a:pPr>
          <a:r>
            <a:rPr lang="it-IT" sz="1200" kern="1200" dirty="0" smtClean="0">
              <a:solidFill>
                <a:srgbClr val="FF0000"/>
              </a:solidFill>
            </a:rPr>
            <a:t>Età dei minori diversa</a:t>
          </a:r>
          <a:endParaRPr lang="it-IT" sz="1200" kern="1200" dirty="0">
            <a:solidFill>
              <a:srgbClr val="FF0000"/>
            </a:solidFill>
          </a:endParaRPr>
        </a:p>
      </dsp:txBody>
      <dsp:txXfrm>
        <a:off x="5138737" y="1502382"/>
        <a:ext cx="1570434" cy="751191"/>
      </dsp:txXfrm>
    </dsp:sp>
    <dsp:sp modelId="{53E80CEB-7732-4054-8B6A-C798B9B690F7}">
      <dsp:nvSpPr>
        <dsp:cNvPr id="0" name=""/>
        <dsp:cNvSpPr/>
      </dsp:nvSpPr>
      <dsp:spPr>
        <a:xfrm>
          <a:off x="4746128" y="1877977"/>
          <a:ext cx="392608" cy="0"/>
        </a:xfrm>
        <a:prstGeom prst="line">
          <a:avLst/>
        </a:prstGeom>
        <a:solidFill>
          <a:schemeClr val="accent2">
            <a:hueOff val="0"/>
            <a:satOff val="0"/>
            <a:lumOff val="0"/>
            <a:alphaOff val="0"/>
          </a:schemeClr>
        </a:solidFill>
        <a:ln w="425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FC10C49-2F16-48A1-BE29-B088C56829D0}">
      <dsp:nvSpPr>
        <dsp:cNvPr id="0" name=""/>
        <dsp:cNvSpPr/>
      </dsp:nvSpPr>
      <dsp:spPr>
        <a:xfrm rot="5400000">
          <a:off x="3528780" y="2050463"/>
          <a:ext cx="1390357" cy="1044338"/>
        </a:xfrm>
        <a:prstGeom prst="line">
          <a:avLst/>
        </a:prstGeom>
        <a:solidFill>
          <a:schemeClr val="accent2">
            <a:hueOff val="0"/>
            <a:satOff val="0"/>
            <a:lumOff val="0"/>
            <a:alphaOff val="0"/>
          </a:schemeClr>
        </a:solidFill>
        <a:ln w="425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FFFAE14-5A80-417F-B095-BACB16BADFD8}">
      <dsp:nvSpPr>
        <dsp:cNvPr id="0" name=""/>
        <dsp:cNvSpPr/>
      </dsp:nvSpPr>
      <dsp:spPr>
        <a:xfrm>
          <a:off x="5138737" y="2253573"/>
          <a:ext cx="1570434" cy="7511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15240" rIns="15240" bIns="15240" numCol="1" spcCol="1270" anchor="ctr" anchorCtr="0">
          <a:noAutofit/>
        </a:bodyPr>
        <a:lstStyle/>
        <a:p>
          <a:pPr lvl="0" algn="l" defTabSz="533400" rtl="0">
            <a:lnSpc>
              <a:spcPct val="90000"/>
            </a:lnSpc>
            <a:spcBef>
              <a:spcPct val="0"/>
            </a:spcBef>
            <a:spcAft>
              <a:spcPct val="35000"/>
            </a:spcAft>
          </a:pPr>
          <a:endParaRPr lang="it-IT" sz="1200" kern="1200" dirty="0">
            <a:solidFill>
              <a:srgbClr val="FF0000"/>
            </a:solidFill>
          </a:endParaRPr>
        </a:p>
      </dsp:txBody>
      <dsp:txXfrm>
        <a:off x="5138737" y="2253573"/>
        <a:ext cx="1570434" cy="751191"/>
      </dsp:txXfrm>
    </dsp:sp>
    <dsp:sp modelId="{6437D3AD-F04C-409A-9116-2D4ACF68A5E9}">
      <dsp:nvSpPr>
        <dsp:cNvPr id="0" name=""/>
        <dsp:cNvSpPr/>
      </dsp:nvSpPr>
      <dsp:spPr>
        <a:xfrm>
          <a:off x="4746128" y="2629168"/>
          <a:ext cx="392608" cy="0"/>
        </a:xfrm>
        <a:prstGeom prst="line">
          <a:avLst/>
        </a:prstGeom>
        <a:solidFill>
          <a:schemeClr val="accent2">
            <a:hueOff val="0"/>
            <a:satOff val="0"/>
            <a:lumOff val="0"/>
            <a:alphaOff val="0"/>
          </a:schemeClr>
        </a:solidFill>
        <a:ln w="425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9E99EB8-034D-4BC0-853C-E1CB601FF7CD}">
      <dsp:nvSpPr>
        <dsp:cNvPr id="0" name=""/>
        <dsp:cNvSpPr/>
      </dsp:nvSpPr>
      <dsp:spPr>
        <a:xfrm rot="5400000">
          <a:off x="3901601" y="2741821"/>
          <a:ext cx="955661" cy="729728"/>
        </a:xfrm>
        <a:prstGeom prst="line">
          <a:avLst/>
        </a:prstGeom>
        <a:solidFill>
          <a:schemeClr val="accent2">
            <a:hueOff val="0"/>
            <a:satOff val="0"/>
            <a:lumOff val="0"/>
            <a:alphaOff val="0"/>
          </a:schemeClr>
        </a:solidFill>
        <a:ln w="425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66AD6F-D898-444F-AF36-E1ABF56BB9EE}">
      <dsp:nvSpPr>
        <dsp:cNvPr id="0" name=""/>
        <dsp:cNvSpPr/>
      </dsp:nvSpPr>
      <dsp:spPr>
        <a:xfrm>
          <a:off x="1683867" y="0"/>
          <a:ext cx="4187952" cy="4187952"/>
        </a:xfrm>
        <a:prstGeom prst="triangle">
          <a:avLst/>
        </a:prstGeom>
        <a:solidFill>
          <a:schemeClr val="accent4">
            <a:hueOff val="0"/>
            <a:satOff val="0"/>
            <a:lumOff val="0"/>
            <a:alphaOff val="0"/>
          </a:schemeClr>
        </a:solid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362FB08-8B73-46DD-8CBD-5D898416D68D}">
      <dsp:nvSpPr>
        <dsp:cNvPr id="0" name=""/>
        <dsp:cNvSpPr/>
      </dsp:nvSpPr>
      <dsp:spPr>
        <a:xfrm>
          <a:off x="3777843" y="419204"/>
          <a:ext cx="2722168" cy="744343"/>
        </a:xfrm>
        <a:prstGeom prst="roundRect">
          <a:avLst/>
        </a:prstGeom>
        <a:solidFill>
          <a:schemeClr val="lt1">
            <a:alpha val="90000"/>
            <a:hueOff val="0"/>
            <a:satOff val="0"/>
            <a:lumOff val="0"/>
            <a:alphaOff val="0"/>
          </a:schemeClr>
        </a:solidFill>
        <a:ln w="425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it-IT" sz="1800" kern="1200" dirty="0" smtClean="0"/>
            <a:t>eccezionalità;</a:t>
          </a:r>
          <a:endParaRPr lang="it-IT" sz="1800" kern="1200" dirty="0"/>
        </a:p>
      </dsp:txBody>
      <dsp:txXfrm>
        <a:off x="3814179" y="455540"/>
        <a:ext cx="2649496" cy="671671"/>
      </dsp:txXfrm>
    </dsp:sp>
    <dsp:sp modelId="{FB134947-DAFB-4303-9816-1DAE24F61997}">
      <dsp:nvSpPr>
        <dsp:cNvPr id="0" name=""/>
        <dsp:cNvSpPr/>
      </dsp:nvSpPr>
      <dsp:spPr>
        <a:xfrm>
          <a:off x="3777843" y="1256590"/>
          <a:ext cx="2722168" cy="744343"/>
        </a:xfrm>
        <a:prstGeom prst="roundRect">
          <a:avLst/>
        </a:prstGeom>
        <a:solidFill>
          <a:schemeClr val="lt1">
            <a:alpha val="90000"/>
            <a:hueOff val="0"/>
            <a:satOff val="0"/>
            <a:lumOff val="0"/>
            <a:alphaOff val="0"/>
          </a:schemeClr>
        </a:solidFill>
        <a:ln w="42500" cap="flat" cmpd="sng" algn="ctr">
          <a:solidFill>
            <a:schemeClr val="accent4">
              <a:hueOff val="3214989"/>
              <a:satOff val="-2889"/>
              <a:lumOff val="-45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it-IT" sz="1800" kern="1200" smtClean="0"/>
            <a:t>la saltuarietà e l’imprevedibilità;</a:t>
          </a:r>
          <a:endParaRPr lang="it-IT" sz="1800" kern="1200"/>
        </a:p>
      </dsp:txBody>
      <dsp:txXfrm>
        <a:off x="3814179" y="1292926"/>
        <a:ext cx="2649496" cy="671671"/>
      </dsp:txXfrm>
    </dsp:sp>
    <dsp:sp modelId="{A2775E80-D783-4EF8-8DF9-0FC212CF9375}">
      <dsp:nvSpPr>
        <dsp:cNvPr id="0" name=""/>
        <dsp:cNvSpPr/>
      </dsp:nvSpPr>
      <dsp:spPr>
        <a:xfrm>
          <a:off x="3777843" y="2093976"/>
          <a:ext cx="2722168" cy="744343"/>
        </a:xfrm>
        <a:prstGeom prst="roundRect">
          <a:avLst/>
        </a:prstGeom>
        <a:solidFill>
          <a:schemeClr val="lt1">
            <a:alpha val="90000"/>
            <a:hueOff val="0"/>
            <a:satOff val="0"/>
            <a:lumOff val="0"/>
            <a:alphaOff val="0"/>
          </a:schemeClr>
        </a:solidFill>
        <a:ln w="42500" cap="flat" cmpd="sng" algn="ctr">
          <a:solidFill>
            <a:schemeClr val="accent4">
              <a:hueOff val="6429978"/>
              <a:satOff val="-5778"/>
              <a:lumOff val="-91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it-IT" sz="1800" kern="1200" smtClean="0"/>
            <a:t>la rilevanza in termini economici;</a:t>
          </a:r>
          <a:endParaRPr lang="it-IT" sz="1800" kern="1200"/>
        </a:p>
      </dsp:txBody>
      <dsp:txXfrm>
        <a:off x="3814179" y="2130312"/>
        <a:ext cx="2649496" cy="671671"/>
      </dsp:txXfrm>
    </dsp:sp>
    <dsp:sp modelId="{A015BF71-99A9-47C2-9CFB-AF9E0F6B9873}">
      <dsp:nvSpPr>
        <dsp:cNvPr id="0" name=""/>
        <dsp:cNvSpPr/>
      </dsp:nvSpPr>
      <dsp:spPr>
        <a:xfrm>
          <a:off x="3777843" y="2931361"/>
          <a:ext cx="2722168" cy="744343"/>
        </a:xfrm>
        <a:prstGeom prst="roundRect">
          <a:avLst/>
        </a:prstGeom>
        <a:solidFill>
          <a:schemeClr val="lt1">
            <a:alpha val="90000"/>
            <a:hueOff val="0"/>
            <a:satOff val="0"/>
            <a:lumOff val="0"/>
            <a:alphaOff val="0"/>
          </a:schemeClr>
        </a:solidFill>
        <a:ln w="42500" cap="flat" cmpd="sng" algn="ctr">
          <a:solidFill>
            <a:schemeClr val="accent4">
              <a:hueOff val="9644967"/>
              <a:satOff val="-8667"/>
              <a:lumOff val="-137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it-IT" sz="1800" kern="1200" smtClean="0"/>
            <a:t>l’imponderabilità.</a:t>
          </a:r>
          <a:endParaRPr lang="it-IT" sz="1800" kern="1200"/>
        </a:p>
      </dsp:txBody>
      <dsp:txXfrm>
        <a:off x="3814179" y="2967697"/>
        <a:ext cx="2649496" cy="67167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29B31E-E2B5-4ADD-9750-22AFB67CF87C}">
      <dsp:nvSpPr>
        <dsp:cNvPr id="0" name=""/>
        <dsp:cNvSpPr/>
      </dsp:nvSpPr>
      <dsp:spPr>
        <a:xfrm>
          <a:off x="1973" y="0"/>
          <a:ext cx="1936079" cy="4187952"/>
        </a:xfrm>
        <a:prstGeom prst="roundRect">
          <a:avLst>
            <a:gd name="adj" fmla="val 10000"/>
          </a:avLst>
        </a:prstGeom>
        <a:gradFill rotWithShape="0">
          <a:gsLst>
            <a:gs pos="0">
              <a:schemeClr val="accent1">
                <a:tint val="40000"/>
                <a:hueOff val="0"/>
                <a:satOff val="0"/>
                <a:lumOff val="0"/>
                <a:alphaOff val="0"/>
                <a:shade val="45000"/>
                <a:satMod val="155000"/>
              </a:schemeClr>
            </a:gs>
            <a:gs pos="60000">
              <a:schemeClr val="accent1">
                <a:tint val="40000"/>
                <a:hueOff val="0"/>
                <a:satOff val="0"/>
                <a:lumOff val="0"/>
                <a:alphaOff val="0"/>
                <a:shade val="95000"/>
                <a:satMod val="150000"/>
              </a:schemeClr>
            </a:gs>
            <a:gs pos="100000">
              <a:schemeClr val="accent1">
                <a:tint val="40000"/>
                <a:hueOff val="0"/>
                <a:satOff val="0"/>
                <a:lumOff val="0"/>
                <a:alphaOff val="0"/>
                <a:tint val="87000"/>
                <a:satMod val="250000"/>
              </a:schemeClr>
            </a:gs>
          </a:gsLst>
          <a:lin ang="162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endParaRPr lang="it-IT" sz="1600" kern="1200" dirty="0" smtClean="0"/>
        </a:p>
        <a:p>
          <a:pPr lvl="0" algn="ctr" defTabSz="711200" rtl="0">
            <a:lnSpc>
              <a:spcPct val="90000"/>
            </a:lnSpc>
            <a:spcBef>
              <a:spcPct val="0"/>
            </a:spcBef>
            <a:spcAft>
              <a:spcPct val="35000"/>
            </a:spcAft>
          </a:pPr>
          <a:endParaRPr lang="it-IT" sz="1600" kern="1200" dirty="0" smtClean="0"/>
        </a:p>
        <a:p>
          <a:pPr lvl="0" algn="ctr" defTabSz="711200" rtl="0">
            <a:lnSpc>
              <a:spcPct val="90000"/>
            </a:lnSpc>
            <a:spcBef>
              <a:spcPct val="0"/>
            </a:spcBef>
            <a:spcAft>
              <a:spcPct val="35000"/>
            </a:spcAft>
          </a:pPr>
          <a:endParaRPr lang="it-IT" sz="1600" kern="1200" dirty="0" smtClean="0"/>
        </a:p>
        <a:p>
          <a:pPr lvl="0" algn="ctr" defTabSz="711200" rtl="0">
            <a:lnSpc>
              <a:spcPct val="90000"/>
            </a:lnSpc>
            <a:spcBef>
              <a:spcPct val="0"/>
            </a:spcBef>
            <a:spcAft>
              <a:spcPct val="35000"/>
            </a:spcAft>
          </a:pPr>
          <a:endParaRPr lang="it-IT" sz="1600" kern="1200" dirty="0" smtClean="0"/>
        </a:p>
        <a:p>
          <a:pPr lvl="0" algn="ctr" defTabSz="711200" rtl="0">
            <a:lnSpc>
              <a:spcPct val="90000"/>
            </a:lnSpc>
            <a:spcBef>
              <a:spcPct val="0"/>
            </a:spcBef>
            <a:spcAft>
              <a:spcPct val="35000"/>
            </a:spcAft>
          </a:pPr>
          <a:endParaRPr lang="it-IT" sz="1600" kern="1200" dirty="0" smtClean="0"/>
        </a:p>
        <a:p>
          <a:pPr lvl="0" algn="ctr" defTabSz="711200" rtl="0">
            <a:lnSpc>
              <a:spcPct val="90000"/>
            </a:lnSpc>
            <a:spcBef>
              <a:spcPct val="0"/>
            </a:spcBef>
            <a:spcAft>
              <a:spcPct val="35000"/>
            </a:spcAft>
          </a:pPr>
          <a:endParaRPr lang="it-IT" sz="1600" kern="1200" dirty="0" smtClean="0"/>
        </a:p>
        <a:p>
          <a:pPr lvl="0" algn="ctr" defTabSz="711200" rtl="0">
            <a:lnSpc>
              <a:spcPct val="90000"/>
            </a:lnSpc>
            <a:spcBef>
              <a:spcPct val="0"/>
            </a:spcBef>
            <a:spcAft>
              <a:spcPct val="35000"/>
            </a:spcAft>
          </a:pPr>
          <a:endParaRPr lang="it-IT" sz="1600" kern="1200" dirty="0" smtClean="0"/>
        </a:p>
        <a:p>
          <a:pPr lvl="0" algn="just" defTabSz="711200" rtl="0">
            <a:lnSpc>
              <a:spcPct val="90000"/>
            </a:lnSpc>
            <a:spcBef>
              <a:spcPct val="0"/>
            </a:spcBef>
            <a:spcAft>
              <a:spcPct val="35000"/>
            </a:spcAft>
          </a:pPr>
          <a:r>
            <a:rPr lang="it-IT" sz="1600" kern="1200" dirty="0" smtClean="0">
              <a:solidFill>
                <a:srgbClr val="7030A0"/>
              </a:solidFill>
            </a:rPr>
            <a:t>Spese extra-assegno rimborsabili (limitatamente ad aliquota dovuta da altro genitore) anche se sostenute senza preventiva concertazione e/o accordo tra i genitori</a:t>
          </a:r>
          <a:endParaRPr lang="it-IT" sz="1600" kern="1200" dirty="0">
            <a:solidFill>
              <a:srgbClr val="7030A0"/>
            </a:solidFill>
          </a:endParaRPr>
        </a:p>
      </dsp:txBody>
      <dsp:txXfrm>
        <a:off x="1973" y="0"/>
        <a:ext cx="1936079" cy="1256385"/>
      </dsp:txXfrm>
    </dsp:sp>
    <dsp:sp modelId="{E97AD96F-5AF4-4F58-94A7-BA8F1585EAEB}">
      <dsp:nvSpPr>
        <dsp:cNvPr id="0" name=""/>
        <dsp:cNvSpPr/>
      </dsp:nvSpPr>
      <dsp:spPr>
        <a:xfrm>
          <a:off x="2083258" y="0"/>
          <a:ext cx="1936079" cy="4187952"/>
        </a:xfrm>
        <a:prstGeom prst="roundRect">
          <a:avLst>
            <a:gd name="adj" fmla="val 10000"/>
          </a:avLst>
        </a:prstGeom>
        <a:gradFill rotWithShape="0">
          <a:gsLst>
            <a:gs pos="0">
              <a:schemeClr val="accent1">
                <a:tint val="40000"/>
                <a:hueOff val="0"/>
                <a:satOff val="0"/>
                <a:lumOff val="0"/>
                <a:alphaOff val="0"/>
                <a:shade val="45000"/>
                <a:satMod val="155000"/>
              </a:schemeClr>
            </a:gs>
            <a:gs pos="60000">
              <a:schemeClr val="accent1">
                <a:tint val="40000"/>
                <a:hueOff val="0"/>
                <a:satOff val="0"/>
                <a:lumOff val="0"/>
                <a:alphaOff val="0"/>
                <a:shade val="95000"/>
                <a:satMod val="150000"/>
              </a:schemeClr>
            </a:gs>
            <a:gs pos="100000">
              <a:schemeClr val="accent1">
                <a:tint val="40000"/>
                <a:hueOff val="0"/>
                <a:satOff val="0"/>
                <a:lumOff val="0"/>
                <a:alphaOff val="0"/>
                <a:tint val="87000"/>
                <a:satMod val="250000"/>
              </a:schemeClr>
            </a:gs>
          </a:gsLst>
          <a:lin ang="162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endParaRPr lang="it-IT" sz="1500" i="1" u="sng" kern="1200" dirty="0" smtClean="0"/>
        </a:p>
        <a:p>
          <a:pPr lvl="0" algn="ctr" defTabSz="666750" rtl="0">
            <a:lnSpc>
              <a:spcPct val="90000"/>
            </a:lnSpc>
            <a:spcBef>
              <a:spcPct val="0"/>
            </a:spcBef>
            <a:spcAft>
              <a:spcPct val="35000"/>
            </a:spcAft>
          </a:pPr>
          <a:endParaRPr lang="it-IT" sz="1500" i="1" u="sng" kern="1200" dirty="0" smtClean="0"/>
        </a:p>
        <a:p>
          <a:pPr lvl="0" algn="ctr" defTabSz="666750" rtl="0">
            <a:lnSpc>
              <a:spcPct val="90000"/>
            </a:lnSpc>
            <a:spcBef>
              <a:spcPct val="0"/>
            </a:spcBef>
            <a:spcAft>
              <a:spcPct val="35000"/>
            </a:spcAft>
          </a:pPr>
          <a:endParaRPr lang="it-IT" sz="1500" i="1" u="sng" kern="1200" dirty="0" smtClean="0"/>
        </a:p>
        <a:p>
          <a:pPr lvl="0" algn="ctr" defTabSz="666750" rtl="0">
            <a:lnSpc>
              <a:spcPct val="90000"/>
            </a:lnSpc>
            <a:spcBef>
              <a:spcPct val="0"/>
            </a:spcBef>
            <a:spcAft>
              <a:spcPct val="35000"/>
            </a:spcAft>
          </a:pPr>
          <a:endParaRPr lang="it-IT" sz="1500" i="1" u="sng" kern="1200" dirty="0" smtClean="0"/>
        </a:p>
        <a:p>
          <a:pPr lvl="0" algn="ctr" defTabSz="666750" rtl="0">
            <a:lnSpc>
              <a:spcPct val="90000"/>
            </a:lnSpc>
            <a:spcBef>
              <a:spcPct val="0"/>
            </a:spcBef>
            <a:spcAft>
              <a:spcPct val="35000"/>
            </a:spcAft>
          </a:pPr>
          <a:endParaRPr lang="it-IT" sz="1500" i="1" u="sng" kern="1200" dirty="0" smtClean="0"/>
        </a:p>
        <a:p>
          <a:pPr lvl="0" algn="ctr" defTabSz="666750" rtl="0">
            <a:lnSpc>
              <a:spcPct val="90000"/>
            </a:lnSpc>
            <a:spcBef>
              <a:spcPct val="0"/>
            </a:spcBef>
            <a:spcAft>
              <a:spcPct val="35000"/>
            </a:spcAft>
          </a:pPr>
          <a:endParaRPr lang="it-IT" sz="1500" i="1" u="sng" kern="1200" dirty="0" smtClean="0"/>
        </a:p>
        <a:p>
          <a:pPr lvl="0" algn="ctr" defTabSz="666750" rtl="0">
            <a:lnSpc>
              <a:spcPct val="90000"/>
            </a:lnSpc>
            <a:spcBef>
              <a:spcPct val="0"/>
            </a:spcBef>
            <a:spcAft>
              <a:spcPct val="35000"/>
            </a:spcAft>
          </a:pPr>
          <a:endParaRPr lang="it-IT" sz="1500" i="1" u="sng" kern="1200" dirty="0" smtClean="0"/>
        </a:p>
        <a:p>
          <a:pPr lvl="0" algn="just" defTabSz="666750" rtl="0">
            <a:lnSpc>
              <a:spcPct val="90000"/>
            </a:lnSpc>
            <a:spcBef>
              <a:spcPct val="0"/>
            </a:spcBef>
            <a:spcAft>
              <a:spcPct val="35000"/>
            </a:spcAft>
          </a:pPr>
          <a:r>
            <a:rPr lang="it-IT" sz="1500" i="1" u="sng" kern="1200" dirty="0" smtClean="0">
              <a:solidFill>
                <a:srgbClr val="7030A0"/>
              </a:solidFill>
            </a:rPr>
            <a:t>Spese mediche</a:t>
          </a:r>
          <a:r>
            <a:rPr lang="it-IT" sz="1500" i="1" kern="1200" dirty="0" smtClean="0">
              <a:solidFill>
                <a:srgbClr val="7030A0"/>
              </a:solidFill>
            </a:rPr>
            <a:t>…farmaci prescritti dal medico curante per la cura di specifiche patologie inequivocabilmente riferibili alla prole; f) spese protesiche ivi comprese spese per occhiali e lenti a contatto;</a:t>
          </a:r>
          <a:endParaRPr lang="it-IT" sz="1500" kern="1200" dirty="0">
            <a:solidFill>
              <a:srgbClr val="7030A0"/>
            </a:solidFill>
          </a:endParaRPr>
        </a:p>
      </dsp:txBody>
      <dsp:txXfrm>
        <a:off x="2083258" y="0"/>
        <a:ext cx="1936079" cy="1256385"/>
      </dsp:txXfrm>
    </dsp:sp>
    <dsp:sp modelId="{21DCE147-2838-41A5-B6C8-308C28F67DE2}">
      <dsp:nvSpPr>
        <dsp:cNvPr id="0" name=""/>
        <dsp:cNvSpPr/>
      </dsp:nvSpPr>
      <dsp:spPr>
        <a:xfrm>
          <a:off x="4164542" y="0"/>
          <a:ext cx="1936079" cy="4187952"/>
        </a:xfrm>
        <a:prstGeom prst="roundRect">
          <a:avLst>
            <a:gd name="adj" fmla="val 10000"/>
          </a:avLst>
        </a:prstGeom>
        <a:gradFill rotWithShape="0">
          <a:gsLst>
            <a:gs pos="0">
              <a:schemeClr val="accent1">
                <a:tint val="40000"/>
                <a:hueOff val="0"/>
                <a:satOff val="0"/>
                <a:lumOff val="0"/>
                <a:alphaOff val="0"/>
                <a:shade val="45000"/>
                <a:satMod val="155000"/>
              </a:schemeClr>
            </a:gs>
            <a:gs pos="60000">
              <a:schemeClr val="accent1">
                <a:tint val="40000"/>
                <a:hueOff val="0"/>
                <a:satOff val="0"/>
                <a:lumOff val="0"/>
                <a:alphaOff val="0"/>
                <a:shade val="95000"/>
                <a:satMod val="150000"/>
              </a:schemeClr>
            </a:gs>
            <a:gs pos="100000">
              <a:schemeClr val="accent1">
                <a:tint val="40000"/>
                <a:hueOff val="0"/>
                <a:satOff val="0"/>
                <a:lumOff val="0"/>
                <a:alphaOff val="0"/>
                <a:tint val="87000"/>
                <a:satMod val="250000"/>
              </a:schemeClr>
            </a:gs>
          </a:gsLst>
          <a:lin ang="162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just" defTabSz="666750" rtl="0">
            <a:lnSpc>
              <a:spcPct val="90000"/>
            </a:lnSpc>
            <a:spcBef>
              <a:spcPct val="0"/>
            </a:spcBef>
            <a:spcAft>
              <a:spcPct val="35000"/>
            </a:spcAft>
          </a:pPr>
          <a:endParaRPr lang="it-IT" sz="1500" i="1" u="sng" kern="1200" dirty="0" smtClean="0"/>
        </a:p>
        <a:p>
          <a:pPr lvl="0" algn="just" defTabSz="666750" rtl="0">
            <a:lnSpc>
              <a:spcPct val="90000"/>
            </a:lnSpc>
            <a:spcBef>
              <a:spcPct val="0"/>
            </a:spcBef>
            <a:spcAft>
              <a:spcPct val="35000"/>
            </a:spcAft>
          </a:pPr>
          <a:endParaRPr lang="it-IT" sz="1500" i="1" u="sng" kern="1200" dirty="0" smtClean="0"/>
        </a:p>
        <a:p>
          <a:pPr lvl="0" algn="just" defTabSz="666750" rtl="0">
            <a:lnSpc>
              <a:spcPct val="90000"/>
            </a:lnSpc>
            <a:spcBef>
              <a:spcPct val="0"/>
            </a:spcBef>
            <a:spcAft>
              <a:spcPct val="35000"/>
            </a:spcAft>
          </a:pPr>
          <a:endParaRPr lang="it-IT" sz="1500" i="1" u="sng" kern="1200" dirty="0" smtClean="0"/>
        </a:p>
        <a:p>
          <a:pPr lvl="0" algn="just" defTabSz="666750" rtl="0">
            <a:lnSpc>
              <a:spcPct val="90000"/>
            </a:lnSpc>
            <a:spcBef>
              <a:spcPct val="0"/>
            </a:spcBef>
            <a:spcAft>
              <a:spcPct val="35000"/>
            </a:spcAft>
          </a:pPr>
          <a:r>
            <a:rPr lang="it-IT" sz="1500" i="1" u="sng" kern="1200" dirty="0" smtClean="0">
              <a:solidFill>
                <a:srgbClr val="7030A0"/>
              </a:solidFill>
            </a:rPr>
            <a:t>spese scolastiche..</a:t>
          </a:r>
          <a:r>
            <a:rPr lang="it-IT" sz="1500" i="1" kern="1200" dirty="0" smtClean="0">
              <a:solidFill>
                <a:srgbClr val="7030A0"/>
              </a:solidFill>
            </a:rPr>
            <a:t> libri di testo e materiale di corredo scolastico di inizio anno; c) gite scolastiche senza pernottamento;</a:t>
          </a:r>
          <a:endParaRPr lang="it-IT" sz="1500" kern="1200" dirty="0">
            <a:solidFill>
              <a:srgbClr val="7030A0"/>
            </a:solidFill>
          </a:endParaRPr>
        </a:p>
      </dsp:txBody>
      <dsp:txXfrm>
        <a:off x="4164542" y="0"/>
        <a:ext cx="1936079" cy="1256385"/>
      </dsp:txXfrm>
    </dsp:sp>
    <dsp:sp modelId="{7090E5B8-C015-4441-9256-374AB4D569F3}">
      <dsp:nvSpPr>
        <dsp:cNvPr id="0" name=""/>
        <dsp:cNvSpPr/>
      </dsp:nvSpPr>
      <dsp:spPr>
        <a:xfrm>
          <a:off x="6245827" y="0"/>
          <a:ext cx="1936079" cy="4187952"/>
        </a:xfrm>
        <a:prstGeom prst="roundRect">
          <a:avLst>
            <a:gd name="adj" fmla="val 10000"/>
          </a:avLst>
        </a:prstGeom>
        <a:gradFill rotWithShape="0">
          <a:gsLst>
            <a:gs pos="0">
              <a:schemeClr val="accent1">
                <a:tint val="40000"/>
                <a:hueOff val="0"/>
                <a:satOff val="0"/>
                <a:lumOff val="0"/>
                <a:alphaOff val="0"/>
                <a:shade val="45000"/>
                <a:satMod val="155000"/>
              </a:schemeClr>
            </a:gs>
            <a:gs pos="60000">
              <a:schemeClr val="accent1">
                <a:tint val="40000"/>
                <a:hueOff val="0"/>
                <a:satOff val="0"/>
                <a:lumOff val="0"/>
                <a:alphaOff val="0"/>
                <a:shade val="95000"/>
                <a:satMod val="150000"/>
              </a:schemeClr>
            </a:gs>
            <a:gs pos="100000">
              <a:schemeClr val="accent1">
                <a:tint val="40000"/>
                <a:hueOff val="0"/>
                <a:satOff val="0"/>
                <a:lumOff val="0"/>
                <a:alphaOff val="0"/>
                <a:tint val="87000"/>
                <a:satMod val="250000"/>
              </a:schemeClr>
            </a:gs>
          </a:gsLst>
          <a:lin ang="162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endParaRPr lang="it-IT" sz="1500" i="1" u="sng" kern="1200" dirty="0" smtClean="0"/>
        </a:p>
        <a:p>
          <a:pPr lvl="0" algn="ctr" defTabSz="666750" rtl="0">
            <a:lnSpc>
              <a:spcPct val="90000"/>
            </a:lnSpc>
            <a:spcBef>
              <a:spcPct val="0"/>
            </a:spcBef>
            <a:spcAft>
              <a:spcPct val="35000"/>
            </a:spcAft>
          </a:pPr>
          <a:endParaRPr lang="it-IT" sz="1500" i="1" u="sng" kern="1200" dirty="0" smtClean="0"/>
        </a:p>
        <a:p>
          <a:pPr lvl="0" algn="ctr" defTabSz="666750" rtl="0">
            <a:lnSpc>
              <a:spcPct val="90000"/>
            </a:lnSpc>
            <a:spcBef>
              <a:spcPct val="0"/>
            </a:spcBef>
            <a:spcAft>
              <a:spcPct val="35000"/>
            </a:spcAft>
          </a:pPr>
          <a:endParaRPr lang="it-IT" sz="1500" i="1" u="sng" kern="1200" dirty="0" smtClean="0"/>
        </a:p>
        <a:p>
          <a:pPr lvl="0" algn="ctr" defTabSz="666750" rtl="0">
            <a:lnSpc>
              <a:spcPct val="90000"/>
            </a:lnSpc>
            <a:spcBef>
              <a:spcPct val="0"/>
            </a:spcBef>
            <a:spcAft>
              <a:spcPct val="35000"/>
            </a:spcAft>
          </a:pPr>
          <a:endParaRPr lang="it-IT" sz="1500" i="1" u="sng" kern="1200" dirty="0" smtClean="0"/>
        </a:p>
        <a:p>
          <a:pPr lvl="0" algn="ctr" defTabSz="666750" rtl="0">
            <a:lnSpc>
              <a:spcPct val="90000"/>
            </a:lnSpc>
            <a:spcBef>
              <a:spcPct val="0"/>
            </a:spcBef>
            <a:spcAft>
              <a:spcPct val="35000"/>
            </a:spcAft>
          </a:pPr>
          <a:endParaRPr lang="it-IT" sz="1500" i="1" u="sng" kern="1200" dirty="0" smtClean="0"/>
        </a:p>
        <a:p>
          <a:pPr lvl="0" algn="ctr" defTabSz="666750" rtl="0">
            <a:lnSpc>
              <a:spcPct val="90000"/>
            </a:lnSpc>
            <a:spcBef>
              <a:spcPct val="0"/>
            </a:spcBef>
            <a:spcAft>
              <a:spcPct val="35000"/>
            </a:spcAft>
          </a:pPr>
          <a:endParaRPr lang="it-IT" sz="1500" i="1" u="sng" kern="1200" dirty="0" smtClean="0"/>
        </a:p>
        <a:p>
          <a:pPr lvl="0" algn="ctr" defTabSz="666750" rtl="0">
            <a:lnSpc>
              <a:spcPct val="90000"/>
            </a:lnSpc>
            <a:spcBef>
              <a:spcPct val="0"/>
            </a:spcBef>
            <a:spcAft>
              <a:spcPct val="35000"/>
            </a:spcAft>
          </a:pPr>
          <a:endParaRPr lang="it-IT" sz="1500" i="1" u="sng" kern="1200" dirty="0" smtClean="0"/>
        </a:p>
        <a:p>
          <a:pPr lvl="0" algn="ctr" defTabSz="666750" rtl="0">
            <a:lnSpc>
              <a:spcPct val="90000"/>
            </a:lnSpc>
            <a:spcBef>
              <a:spcPct val="0"/>
            </a:spcBef>
            <a:spcAft>
              <a:spcPct val="35000"/>
            </a:spcAft>
          </a:pPr>
          <a:endParaRPr lang="it-IT" sz="1500" i="1" u="sng" kern="1200" dirty="0" smtClean="0"/>
        </a:p>
        <a:p>
          <a:pPr lvl="0" algn="ctr" defTabSz="666750" rtl="0">
            <a:lnSpc>
              <a:spcPct val="90000"/>
            </a:lnSpc>
            <a:spcBef>
              <a:spcPct val="0"/>
            </a:spcBef>
            <a:spcAft>
              <a:spcPct val="35000"/>
            </a:spcAft>
          </a:pPr>
          <a:endParaRPr lang="it-IT" sz="1500" i="1" u="sng" kern="1200" dirty="0" smtClean="0"/>
        </a:p>
        <a:p>
          <a:pPr lvl="0" algn="just" defTabSz="666750" rtl="0">
            <a:lnSpc>
              <a:spcPct val="90000"/>
            </a:lnSpc>
            <a:spcBef>
              <a:spcPct val="0"/>
            </a:spcBef>
            <a:spcAft>
              <a:spcPct val="35000"/>
            </a:spcAft>
          </a:pPr>
          <a:r>
            <a:rPr lang="it-IT" sz="1300" i="1" u="sng" kern="1200" dirty="0" smtClean="0">
              <a:solidFill>
                <a:srgbClr val="7030A0"/>
              </a:solidFill>
            </a:rPr>
            <a:t>Spese extrascolastiche</a:t>
          </a:r>
          <a:r>
            <a:rPr lang="it-IT" sz="1300" i="1" kern="1200" dirty="0" smtClean="0">
              <a:solidFill>
                <a:srgbClr val="7030A0"/>
              </a:solidFill>
            </a:rPr>
            <a:t>:.. tempo prolungato, pre-scuola, dopo-scuola e baby </a:t>
          </a:r>
        </a:p>
        <a:p>
          <a:pPr lvl="0" algn="just" defTabSz="666750" rtl="0">
            <a:lnSpc>
              <a:spcPct val="90000"/>
            </a:lnSpc>
            <a:spcBef>
              <a:spcPct val="0"/>
            </a:spcBef>
            <a:spcAft>
              <a:spcPct val="35000"/>
            </a:spcAft>
          </a:pPr>
          <a:r>
            <a:rPr lang="it-IT" sz="1300" i="1" kern="1200" dirty="0" err="1" smtClean="0">
              <a:solidFill>
                <a:srgbClr val="7030A0"/>
              </a:solidFill>
            </a:rPr>
            <a:t>sitter</a:t>
          </a:r>
          <a:r>
            <a:rPr lang="it-IT" sz="1300" i="1" kern="1200" dirty="0" smtClean="0">
              <a:solidFill>
                <a:srgbClr val="7030A0"/>
              </a:solidFill>
            </a:rPr>
            <a:t> se già presenti nell’organizzazione familiare in costanza di matrimonio; b) spese relative ad imposta di bollo e assicurazione </a:t>
          </a:r>
          <a:r>
            <a:rPr lang="it-IT" sz="1300" i="1" kern="1200" dirty="0" err="1" smtClean="0">
              <a:solidFill>
                <a:srgbClr val="7030A0"/>
              </a:solidFill>
            </a:rPr>
            <a:t>r.c.</a:t>
          </a:r>
          <a:r>
            <a:rPr lang="it-IT" sz="1300" i="1" kern="1200" dirty="0" smtClean="0">
              <a:solidFill>
                <a:srgbClr val="7030A0"/>
              </a:solidFill>
            </a:rPr>
            <a:t> per il mezzo di trasporto della prole (ciclomotore, motociclo o eventuale autovettura), laddove acquistato con il consenso di entrambi i genitori;</a:t>
          </a:r>
          <a:endParaRPr lang="it-IT" sz="1300" kern="1200" dirty="0">
            <a:solidFill>
              <a:srgbClr val="7030A0"/>
            </a:solidFill>
          </a:endParaRPr>
        </a:p>
      </dsp:txBody>
      <dsp:txXfrm>
        <a:off x="6245827" y="0"/>
        <a:ext cx="1936079" cy="125638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29B31E-E2B5-4ADD-9750-22AFB67CF87C}">
      <dsp:nvSpPr>
        <dsp:cNvPr id="0" name=""/>
        <dsp:cNvSpPr/>
      </dsp:nvSpPr>
      <dsp:spPr>
        <a:xfrm>
          <a:off x="1973" y="0"/>
          <a:ext cx="1936079" cy="4187952"/>
        </a:xfrm>
        <a:prstGeom prst="roundRect">
          <a:avLst>
            <a:gd name="adj" fmla="val 10000"/>
          </a:avLst>
        </a:prstGeom>
        <a:solidFill>
          <a:srgbClr val="FFFF00"/>
        </a:soli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endParaRPr lang="it-IT" sz="1600" kern="1200" dirty="0" smtClean="0"/>
        </a:p>
        <a:p>
          <a:pPr lvl="0" algn="ctr" defTabSz="711200" rtl="0">
            <a:lnSpc>
              <a:spcPct val="90000"/>
            </a:lnSpc>
            <a:spcBef>
              <a:spcPct val="0"/>
            </a:spcBef>
            <a:spcAft>
              <a:spcPct val="35000"/>
            </a:spcAft>
          </a:pPr>
          <a:endParaRPr lang="it-IT" sz="1600" kern="1200" dirty="0" smtClean="0"/>
        </a:p>
        <a:p>
          <a:pPr lvl="0" algn="ctr" defTabSz="711200" rtl="0">
            <a:lnSpc>
              <a:spcPct val="90000"/>
            </a:lnSpc>
            <a:spcBef>
              <a:spcPct val="0"/>
            </a:spcBef>
            <a:spcAft>
              <a:spcPct val="35000"/>
            </a:spcAft>
          </a:pPr>
          <a:endParaRPr lang="it-IT" sz="1600" kern="1200" dirty="0" smtClean="0"/>
        </a:p>
        <a:p>
          <a:pPr lvl="0" algn="ctr" defTabSz="711200" rtl="0">
            <a:lnSpc>
              <a:spcPct val="90000"/>
            </a:lnSpc>
            <a:spcBef>
              <a:spcPct val="0"/>
            </a:spcBef>
            <a:spcAft>
              <a:spcPct val="35000"/>
            </a:spcAft>
          </a:pPr>
          <a:endParaRPr lang="it-IT" sz="1600" kern="1200" dirty="0" smtClean="0"/>
        </a:p>
        <a:p>
          <a:pPr lvl="0" algn="ctr" defTabSz="711200" rtl="0">
            <a:lnSpc>
              <a:spcPct val="90000"/>
            </a:lnSpc>
            <a:spcBef>
              <a:spcPct val="0"/>
            </a:spcBef>
            <a:spcAft>
              <a:spcPct val="35000"/>
            </a:spcAft>
          </a:pPr>
          <a:endParaRPr lang="it-IT" sz="1600" kern="1200" dirty="0" smtClean="0"/>
        </a:p>
        <a:p>
          <a:pPr lvl="0" algn="ctr" defTabSz="711200" rtl="0">
            <a:lnSpc>
              <a:spcPct val="90000"/>
            </a:lnSpc>
            <a:spcBef>
              <a:spcPct val="0"/>
            </a:spcBef>
            <a:spcAft>
              <a:spcPct val="35000"/>
            </a:spcAft>
          </a:pPr>
          <a:endParaRPr lang="it-IT" sz="1600" kern="1200" dirty="0" smtClean="0"/>
        </a:p>
        <a:p>
          <a:pPr lvl="0" algn="ctr" defTabSz="711200" rtl="0">
            <a:lnSpc>
              <a:spcPct val="90000"/>
            </a:lnSpc>
            <a:spcBef>
              <a:spcPct val="0"/>
            </a:spcBef>
            <a:spcAft>
              <a:spcPct val="35000"/>
            </a:spcAft>
          </a:pPr>
          <a:endParaRPr lang="it-IT" sz="1600" kern="1200" dirty="0" smtClean="0"/>
        </a:p>
        <a:p>
          <a:pPr lvl="0" algn="just" defTabSz="711200" rtl="0">
            <a:lnSpc>
              <a:spcPct val="90000"/>
            </a:lnSpc>
            <a:spcBef>
              <a:spcPct val="0"/>
            </a:spcBef>
            <a:spcAft>
              <a:spcPct val="35000"/>
            </a:spcAft>
          </a:pPr>
          <a:r>
            <a:rPr lang="it-IT" sz="1600" kern="1200" dirty="0" smtClean="0">
              <a:solidFill>
                <a:srgbClr val="7030A0"/>
              </a:solidFill>
            </a:rPr>
            <a:t>Spese extra-assegno rimborsabili (limitatamente ad aliquota dovuta da altro genitore) anche se sostenute senza preventiva concertazione e/o accordo tra i genitori</a:t>
          </a:r>
          <a:endParaRPr lang="it-IT" sz="1600" kern="1200" dirty="0">
            <a:solidFill>
              <a:srgbClr val="7030A0"/>
            </a:solidFill>
          </a:endParaRPr>
        </a:p>
      </dsp:txBody>
      <dsp:txXfrm>
        <a:off x="1973" y="0"/>
        <a:ext cx="1936079" cy="1256385"/>
      </dsp:txXfrm>
    </dsp:sp>
    <dsp:sp modelId="{E97AD96F-5AF4-4F58-94A7-BA8F1585EAEB}">
      <dsp:nvSpPr>
        <dsp:cNvPr id="0" name=""/>
        <dsp:cNvSpPr/>
      </dsp:nvSpPr>
      <dsp:spPr>
        <a:xfrm>
          <a:off x="2083258" y="0"/>
          <a:ext cx="1936079" cy="4187952"/>
        </a:xfrm>
        <a:prstGeom prst="roundRect">
          <a:avLst>
            <a:gd name="adj" fmla="val 10000"/>
          </a:avLst>
        </a:prstGeom>
        <a:solidFill>
          <a:srgbClr val="FFFF00"/>
        </a:soli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endParaRPr lang="it-IT" sz="1500" i="1" u="sng" kern="1200" dirty="0" smtClean="0"/>
        </a:p>
        <a:p>
          <a:pPr lvl="0" algn="ctr" defTabSz="666750" rtl="0">
            <a:lnSpc>
              <a:spcPct val="90000"/>
            </a:lnSpc>
            <a:spcBef>
              <a:spcPct val="0"/>
            </a:spcBef>
            <a:spcAft>
              <a:spcPct val="35000"/>
            </a:spcAft>
          </a:pPr>
          <a:endParaRPr lang="it-IT" sz="1500" i="1" u="sng" kern="1200" dirty="0" smtClean="0"/>
        </a:p>
        <a:p>
          <a:pPr lvl="0" algn="ctr" defTabSz="666750" rtl="0">
            <a:lnSpc>
              <a:spcPct val="90000"/>
            </a:lnSpc>
            <a:spcBef>
              <a:spcPct val="0"/>
            </a:spcBef>
            <a:spcAft>
              <a:spcPct val="35000"/>
            </a:spcAft>
          </a:pPr>
          <a:endParaRPr lang="it-IT" sz="1500" i="1" u="sng" kern="1200" dirty="0" smtClean="0"/>
        </a:p>
        <a:p>
          <a:pPr lvl="0" algn="ctr" defTabSz="666750" rtl="0">
            <a:lnSpc>
              <a:spcPct val="90000"/>
            </a:lnSpc>
            <a:spcBef>
              <a:spcPct val="0"/>
            </a:spcBef>
            <a:spcAft>
              <a:spcPct val="35000"/>
            </a:spcAft>
          </a:pPr>
          <a:endParaRPr lang="it-IT" sz="1500" i="1" u="sng" kern="1200" dirty="0" smtClean="0"/>
        </a:p>
        <a:p>
          <a:pPr lvl="0" algn="ctr" defTabSz="666750" rtl="0">
            <a:lnSpc>
              <a:spcPct val="90000"/>
            </a:lnSpc>
            <a:spcBef>
              <a:spcPct val="0"/>
            </a:spcBef>
            <a:spcAft>
              <a:spcPct val="35000"/>
            </a:spcAft>
          </a:pPr>
          <a:endParaRPr lang="it-IT" sz="1500" i="1" u="sng" kern="1200" dirty="0" smtClean="0"/>
        </a:p>
        <a:p>
          <a:pPr lvl="0" algn="ctr" defTabSz="666750" rtl="0">
            <a:lnSpc>
              <a:spcPct val="90000"/>
            </a:lnSpc>
            <a:spcBef>
              <a:spcPct val="0"/>
            </a:spcBef>
            <a:spcAft>
              <a:spcPct val="35000"/>
            </a:spcAft>
          </a:pPr>
          <a:endParaRPr lang="it-IT" sz="1500" i="1" u="sng" kern="1200" dirty="0" smtClean="0"/>
        </a:p>
        <a:p>
          <a:pPr lvl="0" algn="ctr" defTabSz="666750" rtl="0">
            <a:lnSpc>
              <a:spcPct val="90000"/>
            </a:lnSpc>
            <a:spcBef>
              <a:spcPct val="0"/>
            </a:spcBef>
            <a:spcAft>
              <a:spcPct val="35000"/>
            </a:spcAft>
          </a:pPr>
          <a:endParaRPr lang="it-IT" sz="1500" i="1" u="sng" kern="1200" dirty="0" smtClean="0"/>
        </a:p>
        <a:p>
          <a:pPr lvl="0" algn="just" defTabSz="666750" rtl="0">
            <a:lnSpc>
              <a:spcPct val="90000"/>
            </a:lnSpc>
            <a:spcBef>
              <a:spcPct val="0"/>
            </a:spcBef>
            <a:spcAft>
              <a:spcPct val="35000"/>
            </a:spcAft>
          </a:pPr>
          <a:endParaRPr lang="it-IT" sz="1300" i="1" u="sng" kern="1200" dirty="0" smtClean="0">
            <a:solidFill>
              <a:srgbClr val="7030A0"/>
            </a:solidFill>
          </a:endParaRPr>
        </a:p>
        <a:p>
          <a:pPr lvl="0" algn="just" defTabSz="666750" rtl="0">
            <a:lnSpc>
              <a:spcPct val="90000"/>
            </a:lnSpc>
            <a:spcBef>
              <a:spcPct val="0"/>
            </a:spcBef>
            <a:spcAft>
              <a:spcPct val="35000"/>
            </a:spcAft>
          </a:pPr>
          <a:endParaRPr lang="it-IT" sz="1300" i="1" u="sng" kern="1200" dirty="0" smtClean="0">
            <a:solidFill>
              <a:srgbClr val="7030A0"/>
            </a:solidFill>
          </a:endParaRPr>
        </a:p>
        <a:p>
          <a:pPr lvl="0" algn="just" defTabSz="666750" rtl="0">
            <a:lnSpc>
              <a:spcPct val="90000"/>
            </a:lnSpc>
            <a:spcBef>
              <a:spcPct val="0"/>
            </a:spcBef>
            <a:spcAft>
              <a:spcPct val="35000"/>
            </a:spcAft>
          </a:pPr>
          <a:r>
            <a:rPr lang="it-IT" sz="1300" i="1" u="sng" kern="1200" dirty="0" smtClean="0">
              <a:solidFill>
                <a:srgbClr val="7030A0"/>
              </a:solidFill>
            </a:rPr>
            <a:t>Es. spese mediche</a:t>
          </a:r>
          <a:r>
            <a:rPr lang="it-IT" sz="1300" i="1" kern="1200" dirty="0" smtClean="0">
              <a:solidFill>
                <a:srgbClr val="7030A0"/>
              </a:solidFill>
            </a:rPr>
            <a:t>…</a:t>
          </a:r>
          <a:r>
            <a:rPr lang="it-IT" sz="1300" kern="1200" dirty="0" smtClean="0">
              <a:solidFill>
                <a:srgbClr val="7030A0"/>
              </a:solidFill>
            </a:rPr>
            <a:t> cure ortodontiche ed interventi chirurgici eseguiti presso strutture pubbliche; c) trattamenti sanitari eseguiti presso strutture sanitarie private in quanto non erogati dal Servizio Sanitario Nazionale; d) </a:t>
          </a:r>
          <a:r>
            <a:rPr lang="it-IT" sz="1300" i="1" kern="1200" dirty="0" err="1" smtClean="0">
              <a:solidFill>
                <a:srgbClr val="7030A0"/>
              </a:solidFill>
            </a:rPr>
            <a:t>tickets</a:t>
          </a:r>
          <a:r>
            <a:rPr lang="it-IT" sz="1300" i="1" kern="1200" dirty="0" smtClean="0">
              <a:solidFill>
                <a:srgbClr val="7030A0"/>
              </a:solidFill>
            </a:rPr>
            <a:t> </a:t>
          </a:r>
          <a:r>
            <a:rPr lang="it-IT" sz="1300" kern="1200" dirty="0" smtClean="0">
              <a:solidFill>
                <a:srgbClr val="7030A0"/>
              </a:solidFill>
            </a:rPr>
            <a:t>sanitari; e) farmaci prescritti dal medico curante per la cura di specifiche patologie inequivocabilmente riferibili alla prole;</a:t>
          </a:r>
          <a:endParaRPr lang="it-IT" sz="1300" kern="1200" dirty="0">
            <a:solidFill>
              <a:srgbClr val="7030A0"/>
            </a:solidFill>
          </a:endParaRPr>
        </a:p>
      </dsp:txBody>
      <dsp:txXfrm>
        <a:off x="2083258" y="0"/>
        <a:ext cx="1936079" cy="1256385"/>
      </dsp:txXfrm>
    </dsp:sp>
    <dsp:sp modelId="{21DCE147-2838-41A5-B6C8-308C28F67DE2}">
      <dsp:nvSpPr>
        <dsp:cNvPr id="0" name=""/>
        <dsp:cNvSpPr/>
      </dsp:nvSpPr>
      <dsp:spPr>
        <a:xfrm>
          <a:off x="4164542" y="0"/>
          <a:ext cx="1936079" cy="4187952"/>
        </a:xfrm>
        <a:prstGeom prst="roundRect">
          <a:avLst>
            <a:gd name="adj" fmla="val 10000"/>
          </a:avLst>
        </a:prstGeom>
        <a:solidFill>
          <a:srgbClr val="FFFF00"/>
        </a:soli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just" defTabSz="666750" rtl="0">
            <a:lnSpc>
              <a:spcPct val="90000"/>
            </a:lnSpc>
            <a:spcBef>
              <a:spcPct val="0"/>
            </a:spcBef>
            <a:spcAft>
              <a:spcPct val="35000"/>
            </a:spcAft>
          </a:pPr>
          <a:endParaRPr lang="it-IT" sz="1500" i="1" u="sng" kern="1200" dirty="0" smtClean="0"/>
        </a:p>
        <a:p>
          <a:pPr lvl="0" algn="just" defTabSz="666750" rtl="0">
            <a:lnSpc>
              <a:spcPct val="90000"/>
            </a:lnSpc>
            <a:spcBef>
              <a:spcPct val="0"/>
            </a:spcBef>
            <a:spcAft>
              <a:spcPct val="35000"/>
            </a:spcAft>
          </a:pPr>
          <a:endParaRPr lang="it-IT" sz="1500" i="1" u="sng" kern="1200" dirty="0" smtClean="0"/>
        </a:p>
        <a:p>
          <a:pPr lvl="0" algn="just" defTabSz="666750" rtl="0">
            <a:lnSpc>
              <a:spcPct val="90000"/>
            </a:lnSpc>
            <a:spcBef>
              <a:spcPct val="0"/>
            </a:spcBef>
            <a:spcAft>
              <a:spcPct val="35000"/>
            </a:spcAft>
          </a:pPr>
          <a:endParaRPr lang="it-IT" sz="1500" i="1" u="sng" kern="1200" dirty="0" smtClean="0"/>
        </a:p>
        <a:p>
          <a:pPr lvl="0" algn="just" defTabSz="666750" rtl="0">
            <a:lnSpc>
              <a:spcPct val="90000"/>
            </a:lnSpc>
            <a:spcBef>
              <a:spcPct val="0"/>
            </a:spcBef>
            <a:spcAft>
              <a:spcPct val="35000"/>
            </a:spcAft>
          </a:pPr>
          <a:endParaRPr lang="it-IT" sz="1500" i="1" u="sng" kern="1200" dirty="0" smtClean="0">
            <a:solidFill>
              <a:srgbClr val="7030A0"/>
            </a:solidFill>
          </a:endParaRPr>
        </a:p>
        <a:p>
          <a:pPr lvl="0" algn="just" defTabSz="666750" rtl="0">
            <a:lnSpc>
              <a:spcPct val="90000"/>
            </a:lnSpc>
            <a:spcBef>
              <a:spcPct val="0"/>
            </a:spcBef>
            <a:spcAft>
              <a:spcPct val="35000"/>
            </a:spcAft>
          </a:pPr>
          <a:endParaRPr lang="it-IT" sz="1500" i="1" u="sng" kern="1200" dirty="0" smtClean="0">
            <a:solidFill>
              <a:srgbClr val="7030A0"/>
            </a:solidFill>
          </a:endParaRPr>
        </a:p>
        <a:p>
          <a:pPr lvl="0" algn="just" defTabSz="666750" rtl="0">
            <a:lnSpc>
              <a:spcPct val="90000"/>
            </a:lnSpc>
            <a:spcBef>
              <a:spcPct val="0"/>
            </a:spcBef>
            <a:spcAft>
              <a:spcPct val="35000"/>
            </a:spcAft>
          </a:pPr>
          <a:endParaRPr lang="it-IT" sz="1500" i="1" u="sng" kern="1200" dirty="0" smtClean="0">
            <a:solidFill>
              <a:srgbClr val="7030A0"/>
            </a:solidFill>
          </a:endParaRPr>
        </a:p>
        <a:p>
          <a:pPr lvl="0" algn="just" defTabSz="666750" rtl="0">
            <a:lnSpc>
              <a:spcPct val="90000"/>
            </a:lnSpc>
            <a:spcBef>
              <a:spcPct val="0"/>
            </a:spcBef>
            <a:spcAft>
              <a:spcPct val="35000"/>
            </a:spcAft>
          </a:pPr>
          <a:endParaRPr lang="it-IT" sz="1500" i="1" u="sng" kern="1200" dirty="0" smtClean="0">
            <a:solidFill>
              <a:srgbClr val="7030A0"/>
            </a:solidFill>
          </a:endParaRPr>
        </a:p>
        <a:p>
          <a:pPr lvl="0" algn="just" defTabSz="666750" rtl="0">
            <a:lnSpc>
              <a:spcPct val="90000"/>
            </a:lnSpc>
            <a:spcBef>
              <a:spcPct val="0"/>
            </a:spcBef>
            <a:spcAft>
              <a:spcPct val="35000"/>
            </a:spcAft>
          </a:pPr>
          <a:endParaRPr lang="it-IT" sz="1500" i="1" u="sng" kern="1200" dirty="0" smtClean="0">
            <a:solidFill>
              <a:srgbClr val="7030A0"/>
            </a:solidFill>
          </a:endParaRPr>
        </a:p>
        <a:p>
          <a:pPr lvl="0" algn="just" defTabSz="666750" rtl="0">
            <a:lnSpc>
              <a:spcPct val="90000"/>
            </a:lnSpc>
            <a:spcBef>
              <a:spcPct val="0"/>
            </a:spcBef>
            <a:spcAft>
              <a:spcPct val="35000"/>
            </a:spcAft>
          </a:pPr>
          <a:endParaRPr lang="it-IT" sz="1500" i="1" u="sng" kern="1200" dirty="0" smtClean="0">
            <a:solidFill>
              <a:srgbClr val="7030A0"/>
            </a:solidFill>
          </a:endParaRPr>
        </a:p>
        <a:p>
          <a:pPr lvl="0" algn="just" defTabSz="666750" rtl="0">
            <a:lnSpc>
              <a:spcPct val="90000"/>
            </a:lnSpc>
            <a:spcBef>
              <a:spcPct val="0"/>
            </a:spcBef>
            <a:spcAft>
              <a:spcPct val="35000"/>
            </a:spcAft>
          </a:pPr>
          <a:endParaRPr lang="it-IT" sz="1500" i="1" u="sng" kern="1200" dirty="0" smtClean="0">
            <a:solidFill>
              <a:srgbClr val="7030A0"/>
            </a:solidFill>
          </a:endParaRPr>
        </a:p>
        <a:p>
          <a:pPr lvl="0" algn="just" defTabSz="666750" rtl="0">
            <a:lnSpc>
              <a:spcPct val="90000"/>
            </a:lnSpc>
            <a:spcBef>
              <a:spcPct val="0"/>
            </a:spcBef>
            <a:spcAft>
              <a:spcPct val="35000"/>
            </a:spcAft>
          </a:pPr>
          <a:endParaRPr lang="it-IT" sz="1500" i="1" u="sng" kern="1200" dirty="0" smtClean="0">
            <a:solidFill>
              <a:srgbClr val="7030A0"/>
            </a:solidFill>
          </a:endParaRPr>
        </a:p>
        <a:p>
          <a:pPr lvl="0" algn="just" defTabSz="666750" rtl="0">
            <a:lnSpc>
              <a:spcPct val="90000"/>
            </a:lnSpc>
            <a:spcBef>
              <a:spcPct val="0"/>
            </a:spcBef>
            <a:spcAft>
              <a:spcPct val="35000"/>
            </a:spcAft>
          </a:pPr>
          <a:r>
            <a:rPr lang="it-IT" sz="1500" i="1" u="sng" kern="1200" dirty="0" smtClean="0">
              <a:solidFill>
                <a:srgbClr val="7030A0"/>
              </a:solidFill>
            </a:rPr>
            <a:t>spese scolastiche..</a:t>
          </a:r>
          <a:r>
            <a:rPr lang="it-IT" sz="1500" i="1" kern="1200" dirty="0" smtClean="0">
              <a:solidFill>
                <a:srgbClr val="7030A0"/>
              </a:solidFill>
            </a:rPr>
            <a:t> </a:t>
          </a:r>
          <a:r>
            <a:rPr lang="it-IT" sz="1500" kern="1200" dirty="0" smtClean="0">
              <a:solidFill>
                <a:srgbClr val="7030A0"/>
              </a:solidFill>
            </a:rPr>
            <a:t>a) tasse scolastiche e universitarie imposte da istituti pubblici; b) libri di testo e materiale di corredo scolastico di inizio anno; c) gite scolastiche senza pernottamento; d) trasporto pubblico (tessera abbonamento autobus e metro); e) mensa; spese per progetti curriculari indetti dalla scuola;  </a:t>
          </a:r>
          <a:endParaRPr lang="it-IT" sz="1500" kern="1200" dirty="0">
            <a:solidFill>
              <a:srgbClr val="7030A0"/>
            </a:solidFill>
          </a:endParaRPr>
        </a:p>
      </dsp:txBody>
      <dsp:txXfrm>
        <a:off x="4164542" y="0"/>
        <a:ext cx="1936079" cy="1256385"/>
      </dsp:txXfrm>
    </dsp:sp>
    <dsp:sp modelId="{7090E5B8-C015-4441-9256-374AB4D569F3}">
      <dsp:nvSpPr>
        <dsp:cNvPr id="0" name=""/>
        <dsp:cNvSpPr/>
      </dsp:nvSpPr>
      <dsp:spPr>
        <a:xfrm>
          <a:off x="6245827" y="0"/>
          <a:ext cx="1936079" cy="4187952"/>
        </a:xfrm>
        <a:prstGeom prst="roundRect">
          <a:avLst>
            <a:gd name="adj" fmla="val 10000"/>
          </a:avLst>
        </a:prstGeom>
        <a:solidFill>
          <a:srgbClr val="FFFF00"/>
        </a:soli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endParaRPr lang="it-IT" sz="1500" i="1" u="sng" kern="1200" dirty="0" smtClean="0"/>
        </a:p>
        <a:p>
          <a:pPr lvl="0" algn="ctr" defTabSz="666750" rtl="0">
            <a:lnSpc>
              <a:spcPct val="90000"/>
            </a:lnSpc>
            <a:spcBef>
              <a:spcPct val="0"/>
            </a:spcBef>
            <a:spcAft>
              <a:spcPct val="35000"/>
            </a:spcAft>
          </a:pPr>
          <a:endParaRPr lang="it-IT" sz="1500" i="1" u="sng" kern="1200" dirty="0" smtClean="0"/>
        </a:p>
        <a:p>
          <a:pPr lvl="0" algn="ctr" defTabSz="666750" rtl="0">
            <a:lnSpc>
              <a:spcPct val="90000"/>
            </a:lnSpc>
            <a:spcBef>
              <a:spcPct val="0"/>
            </a:spcBef>
            <a:spcAft>
              <a:spcPct val="35000"/>
            </a:spcAft>
          </a:pPr>
          <a:endParaRPr lang="it-IT" sz="1500" i="1" u="sng" kern="1200" dirty="0" smtClean="0"/>
        </a:p>
        <a:p>
          <a:pPr lvl="0" algn="ctr" defTabSz="666750" rtl="0">
            <a:lnSpc>
              <a:spcPct val="90000"/>
            </a:lnSpc>
            <a:spcBef>
              <a:spcPct val="0"/>
            </a:spcBef>
            <a:spcAft>
              <a:spcPct val="35000"/>
            </a:spcAft>
          </a:pPr>
          <a:endParaRPr lang="it-IT" sz="1500" i="1" u="sng" kern="1200" dirty="0" smtClean="0"/>
        </a:p>
        <a:p>
          <a:pPr lvl="0" algn="ctr" defTabSz="666750" rtl="0">
            <a:lnSpc>
              <a:spcPct val="90000"/>
            </a:lnSpc>
            <a:spcBef>
              <a:spcPct val="0"/>
            </a:spcBef>
            <a:spcAft>
              <a:spcPct val="35000"/>
            </a:spcAft>
          </a:pPr>
          <a:endParaRPr lang="it-IT" sz="1500" i="1" u="sng" kern="1200" dirty="0" smtClean="0"/>
        </a:p>
        <a:p>
          <a:pPr lvl="0" algn="ctr" defTabSz="666750" rtl="0">
            <a:lnSpc>
              <a:spcPct val="90000"/>
            </a:lnSpc>
            <a:spcBef>
              <a:spcPct val="0"/>
            </a:spcBef>
            <a:spcAft>
              <a:spcPct val="35000"/>
            </a:spcAft>
          </a:pPr>
          <a:endParaRPr lang="it-IT" sz="1500" i="1" u="sng" kern="1200" dirty="0" smtClean="0"/>
        </a:p>
        <a:p>
          <a:pPr lvl="0" algn="ctr" defTabSz="666750" rtl="0">
            <a:lnSpc>
              <a:spcPct val="90000"/>
            </a:lnSpc>
            <a:spcBef>
              <a:spcPct val="0"/>
            </a:spcBef>
            <a:spcAft>
              <a:spcPct val="35000"/>
            </a:spcAft>
          </a:pPr>
          <a:endParaRPr lang="it-IT" sz="1500" i="1" u="sng" kern="1200" dirty="0" smtClean="0"/>
        </a:p>
        <a:p>
          <a:pPr lvl="0" algn="ctr" defTabSz="666750" rtl="0">
            <a:lnSpc>
              <a:spcPct val="90000"/>
            </a:lnSpc>
            <a:spcBef>
              <a:spcPct val="0"/>
            </a:spcBef>
            <a:spcAft>
              <a:spcPct val="35000"/>
            </a:spcAft>
          </a:pPr>
          <a:endParaRPr lang="it-IT" sz="1500" i="1" u="sng" kern="1200" dirty="0" smtClean="0"/>
        </a:p>
        <a:p>
          <a:pPr lvl="0" algn="ctr" defTabSz="666750" rtl="0">
            <a:lnSpc>
              <a:spcPct val="90000"/>
            </a:lnSpc>
            <a:spcBef>
              <a:spcPct val="0"/>
            </a:spcBef>
            <a:spcAft>
              <a:spcPct val="35000"/>
            </a:spcAft>
          </a:pPr>
          <a:endParaRPr lang="it-IT" sz="1500" i="1" u="sng" kern="1200" dirty="0" smtClean="0"/>
        </a:p>
        <a:p>
          <a:pPr lvl="0" algn="just" defTabSz="666750" rtl="0">
            <a:lnSpc>
              <a:spcPct val="90000"/>
            </a:lnSpc>
            <a:spcBef>
              <a:spcPct val="0"/>
            </a:spcBef>
            <a:spcAft>
              <a:spcPct val="35000"/>
            </a:spcAft>
          </a:pPr>
          <a:r>
            <a:rPr lang="it-IT" sz="1500" i="1" u="sng" kern="1200" dirty="0" smtClean="0">
              <a:solidFill>
                <a:srgbClr val="7030A0"/>
              </a:solidFill>
            </a:rPr>
            <a:t>Spese extrascolastiche</a:t>
          </a:r>
          <a:r>
            <a:rPr lang="it-IT" sz="1500" i="1" kern="1200" dirty="0" smtClean="0">
              <a:solidFill>
                <a:srgbClr val="7030A0"/>
              </a:solidFill>
            </a:rPr>
            <a:t>:.. </a:t>
          </a:r>
          <a:r>
            <a:rPr lang="it-IT" sz="1500" kern="1200" dirty="0" smtClean="0">
              <a:solidFill>
                <a:srgbClr val="7030A0"/>
              </a:solidFill>
            </a:rPr>
            <a:t>c) spese per regali in occasione di feste di compagni di scuola;</a:t>
          </a:r>
          <a:endParaRPr lang="it-IT" sz="1500" kern="1200" dirty="0">
            <a:solidFill>
              <a:srgbClr val="7030A0"/>
            </a:solidFill>
          </a:endParaRPr>
        </a:p>
      </dsp:txBody>
      <dsp:txXfrm>
        <a:off x="6245827" y="0"/>
        <a:ext cx="1936079" cy="125638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29B31E-E2B5-4ADD-9750-22AFB67CF87C}">
      <dsp:nvSpPr>
        <dsp:cNvPr id="0" name=""/>
        <dsp:cNvSpPr/>
      </dsp:nvSpPr>
      <dsp:spPr>
        <a:xfrm>
          <a:off x="1973" y="0"/>
          <a:ext cx="1936079" cy="4187952"/>
        </a:xfrm>
        <a:prstGeom prst="roundRect">
          <a:avLst>
            <a:gd name="adj" fmla="val 10000"/>
          </a:avLst>
        </a:prstGeom>
        <a:gradFill rotWithShape="0">
          <a:gsLst>
            <a:gs pos="0">
              <a:schemeClr val="accent2">
                <a:tint val="40000"/>
                <a:hueOff val="0"/>
                <a:satOff val="0"/>
                <a:lumOff val="0"/>
                <a:alphaOff val="0"/>
                <a:shade val="45000"/>
                <a:satMod val="155000"/>
              </a:schemeClr>
            </a:gs>
            <a:gs pos="60000">
              <a:schemeClr val="accent2">
                <a:tint val="40000"/>
                <a:hueOff val="0"/>
                <a:satOff val="0"/>
                <a:lumOff val="0"/>
                <a:alphaOff val="0"/>
                <a:shade val="95000"/>
                <a:satMod val="150000"/>
              </a:schemeClr>
            </a:gs>
            <a:gs pos="100000">
              <a:schemeClr val="accent2">
                <a:tint val="40000"/>
                <a:hueOff val="0"/>
                <a:satOff val="0"/>
                <a:lumOff val="0"/>
                <a:alphaOff val="0"/>
                <a:tint val="87000"/>
                <a:satMod val="250000"/>
              </a:schemeClr>
            </a:gs>
          </a:gsLst>
          <a:lin ang="162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endParaRPr lang="it-IT" sz="1600" kern="1200" dirty="0" smtClean="0"/>
        </a:p>
        <a:p>
          <a:pPr lvl="0" algn="ctr" defTabSz="711200" rtl="0">
            <a:lnSpc>
              <a:spcPct val="90000"/>
            </a:lnSpc>
            <a:spcBef>
              <a:spcPct val="0"/>
            </a:spcBef>
            <a:spcAft>
              <a:spcPct val="35000"/>
            </a:spcAft>
          </a:pPr>
          <a:endParaRPr lang="it-IT" sz="1600" kern="1200" dirty="0" smtClean="0"/>
        </a:p>
        <a:p>
          <a:pPr lvl="0" algn="ctr" defTabSz="711200" rtl="0">
            <a:lnSpc>
              <a:spcPct val="90000"/>
            </a:lnSpc>
            <a:spcBef>
              <a:spcPct val="0"/>
            </a:spcBef>
            <a:spcAft>
              <a:spcPct val="35000"/>
            </a:spcAft>
          </a:pPr>
          <a:endParaRPr lang="it-IT" sz="1600" kern="1200" dirty="0" smtClean="0"/>
        </a:p>
        <a:p>
          <a:pPr lvl="0" algn="ctr" defTabSz="711200" rtl="0">
            <a:lnSpc>
              <a:spcPct val="90000"/>
            </a:lnSpc>
            <a:spcBef>
              <a:spcPct val="0"/>
            </a:spcBef>
            <a:spcAft>
              <a:spcPct val="35000"/>
            </a:spcAft>
          </a:pPr>
          <a:endParaRPr lang="it-IT" sz="1600" kern="1200" dirty="0" smtClean="0"/>
        </a:p>
        <a:p>
          <a:pPr lvl="0" algn="ctr" defTabSz="711200" rtl="0">
            <a:lnSpc>
              <a:spcPct val="90000"/>
            </a:lnSpc>
            <a:spcBef>
              <a:spcPct val="0"/>
            </a:spcBef>
            <a:spcAft>
              <a:spcPct val="35000"/>
            </a:spcAft>
          </a:pPr>
          <a:endParaRPr lang="it-IT" sz="1600" kern="1200" dirty="0" smtClean="0"/>
        </a:p>
        <a:p>
          <a:pPr lvl="0" algn="ctr" defTabSz="711200" rtl="0">
            <a:lnSpc>
              <a:spcPct val="90000"/>
            </a:lnSpc>
            <a:spcBef>
              <a:spcPct val="0"/>
            </a:spcBef>
            <a:spcAft>
              <a:spcPct val="35000"/>
            </a:spcAft>
          </a:pPr>
          <a:endParaRPr lang="it-IT" sz="1600" kern="1200" dirty="0" smtClean="0"/>
        </a:p>
        <a:p>
          <a:pPr lvl="0" algn="just" defTabSz="711200" rtl="0">
            <a:lnSpc>
              <a:spcPct val="90000"/>
            </a:lnSpc>
            <a:spcBef>
              <a:spcPct val="0"/>
            </a:spcBef>
            <a:spcAft>
              <a:spcPct val="35000"/>
            </a:spcAft>
          </a:pPr>
          <a:r>
            <a:rPr lang="it-IT" sz="1600" i="1" u="sng" kern="1200" dirty="0" smtClean="0">
              <a:solidFill>
                <a:srgbClr val="FF0000"/>
              </a:solidFill>
            </a:rPr>
            <a:t>Spese extra-assegno il cui rimborso è invece condizionato al preventivo accordo tra i genitori:</a:t>
          </a:r>
          <a:endParaRPr lang="it-IT" sz="1600" kern="1200" dirty="0" smtClean="0">
            <a:solidFill>
              <a:srgbClr val="FF0000"/>
            </a:solidFill>
          </a:endParaRPr>
        </a:p>
      </dsp:txBody>
      <dsp:txXfrm>
        <a:off x="1973" y="0"/>
        <a:ext cx="1936079" cy="1256385"/>
      </dsp:txXfrm>
    </dsp:sp>
    <dsp:sp modelId="{E97AD96F-5AF4-4F58-94A7-BA8F1585EAEB}">
      <dsp:nvSpPr>
        <dsp:cNvPr id="0" name=""/>
        <dsp:cNvSpPr/>
      </dsp:nvSpPr>
      <dsp:spPr>
        <a:xfrm>
          <a:off x="2083258" y="0"/>
          <a:ext cx="1936079" cy="4187952"/>
        </a:xfrm>
        <a:prstGeom prst="roundRect">
          <a:avLst>
            <a:gd name="adj" fmla="val 10000"/>
          </a:avLst>
        </a:prstGeom>
        <a:gradFill rotWithShape="0">
          <a:gsLst>
            <a:gs pos="0">
              <a:schemeClr val="accent2">
                <a:tint val="40000"/>
                <a:hueOff val="0"/>
                <a:satOff val="0"/>
                <a:lumOff val="0"/>
                <a:alphaOff val="0"/>
                <a:shade val="45000"/>
                <a:satMod val="155000"/>
              </a:schemeClr>
            </a:gs>
            <a:gs pos="60000">
              <a:schemeClr val="accent2">
                <a:tint val="40000"/>
                <a:hueOff val="0"/>
                <a:satOff val="0"/>
                <a:lumOff val="0"/>
                <a:alphaOff val="0"/>
                <a:shade val="95000"/>
                <a:satMod val="150000"/>
              </a:schemeClr>
            </a:gs>
            <a:gs pos="100000">
              <a:schemeClr val="accent2">
                <a:tint val="40000"/>
                <a:hueOff val="0"/>
                <a:satOff val="0"/>
                <a:lumOff val="0"/>
                <a:alphaOff val="0"/>
                <a:tint val="87000"/>
                <a:satMod val="250000"/>
              </a:schemeClr>
            </a:gs>
          </a:gsLst>
          <a:lin ang="162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endParaRPr lang="it-IT" sz="1500" i="1" u="sng" kern="1200" dirty="0" smtClean="0"/>
        </a:p>
        <a:p>
          <a:pPr lvl="0" algn="ctr" defTabSz="666750" rtl="0">
            <a:lnSpc>
              <a:spcPct val="90000"/>
            </a:lnSpc>
            <a:spcBef>
              <a:spcPct val="0"/>
            </a:spcBef>
            <a:spcAft>
              <a:spcPct val="35000"/>
            </a:spcAft>
          </a:pPr>
          <a:endParaRPr lang="it-IT" sz="1500" i="1" u="sng" kern="1200" dirty="0" smtClean="0"/>
        </a:p>
        <a:p>
          <a:pPr lvl="0" algn="ctr" defTabSz="666750" rtl="0">
            <a:lnSpc>
              <a:spcPct val="90000"/>
            </a:lnSpc>
            <a:spcBef>
              <a:spcPct val="0"/>
            </a:spcBef>
            <a:spcAft>
              <a:spcPct val="35000"/>
            </a:spcAft>
          </a:pPr>
          <a:endParaRPr lang="it-IT" sz="1500" i="1" u="sng" kern="1200" dirty="0" smtClean="0"/>
        </a:p>
        <a:p>
          <a:pPr lvl="0" algn="ctr" defTabSz="666750" rtl="0">
            <a:lnSpc>
              <a:spcPct val="90000"/>
            </a:lnSpc>
            <a:spcBef>
              <a:spcPct val="0"/>
            </a:spcBef>
            <a:spcAft>
              <a:spcPct val="35000"/>
            </a:spcAft>
          </a:pPr>
          <a:endParaRPr lang="it-IT" sz="1500" i="1" u="sng" kern="1200" dirty="0" smtClean="0"/>
        </a:p>
        <a:p>
          <a:pPr lvl="0" algn="ctr" defTabSz="666750" rtl="0">
            <a:lnSpc>
              <a:spcPct val="90000"/>
            </a:lnSpc>
            <a:spcBef>
              <a:spcPct val="0"/>
            </a:spcBef>
            <a:spcAft>
              <a:spcPct val="35000"/>
            </a:spcAft>
          </a:pPr>
          <a:endParaRPr lang="it-IT" sz="1500" i="1" u="sng" kern="1200" dirty="0" smtClean="0"/>
        </a:p>
        <a:p>
          <a:pPr lvl="0" algn="ctr" defTabSz="666750" rtl="0">
            <a:lnSpc>
              <a:spcPct val="90000"/>
            </a:lnSpc>
            <a:spcBef>
              <a:spcPct val="0"/>
            </a:spcBef>
            <a:spcAft>
              <a:spcPct val="35000"/>
            </a:spcAft>
          </a:pPr>
          <a:endParaRPr lang="it-IT" sz="1500" i="1" u="sng" kern="1200" dirty="0" smtClean="0"/>
        </a:p>
        <a:p>
          <a:pPr lvl="0" algn="ctr" defTabSz="666750" rtl="0">
            <a:lnSpc>
              <a:spcPct val="90000"/>
            </a:lnSpc>
            <a:spcBef>
              <a:spcPct val="0"/>
            </a:spcBef>
            <a:spcAft>
              <a:spcPct val="35000"/>
            </a:spcAft>
          </a:pPr>
          <a:endParaRPr lang="it-IT" sz="1500" i="1" u="sng" kern="1200" dirty="0" smtClean="0"/>
        </a:p>
        <a:p>
          <a:pPr lvl="0" algn="just" defTabSz="666750" rtl="0">
            <a:lnSpc>
              <a:spcPct val="90000"/>
            </a:lnSpc>
            <a:spcBef>
              <a:spcPct val="0"/>
            </a:spcBef>
            <a:spcAft>
              <a:spcPct val="35000"/>
            </a:spcAft>
          </a:pPr>
          <a:r>
            <a:rPr lang="it-IT" sz="1500" i="1" u="sng" kern="1200" dirty="0" smtClean="0">
              <a:solidFill>
                <a:srgbClr val="FF0000"/>
              </a:solidFill>
            </a:rPr>
            <a:t>Es. spese mediche</a:t>
          </a:r>
          <a:r>
            <a:rPr lang="it-IT" sz="1500" i="1" kern="1200" dirty="0" smtClean="0">
              <a:solidFill>
                <a:srgbClr val="FF0000"/>
              </a:solidFill>
            </a:rPr>
            <a:t>…cure dentistiche, ortodontiche e oculistiche presso strutture non pubbliche; c) trattamenti sanitari eseguiti da specialisti privati ma erogati anche dal Servizio Sanitario Nazionale;</a:t>
          </a:r>
          <a:endParaRPr lang="it-IT" sz="1500" kern="1200" dirty="0">
            <a:solidFill>
              <a:srgbClr val="FF0000"/>
            </a:solidFill>
          </a:endParaRPr>
        </a:p>
      </dsp:txBody>
      <dsp:txXfrm>
        <a:off x="2083258" y="0"/>
        <a:ext cx="1936079" cy="1256385"/>
      </dsp:txXfrm>
    </dsp:sp>
    <dsp:sp modelId="{21DCE147-2838-41A5-B6C8-308C28F67DE2}">
      <dsp:nvSpPr>
        <dsp:cNvPr id="0" name=""/>
        <dsp:cNvSpPr/>
      </dsp:nvSpPr>
      <dsp:spPr>
        <a:xfrm>
          <a:off x="4164542" y="0"/>
          <a:ext cx="1936079" cy="4187952"/>
        </a:xfrm>
        <a:prstGeom prst="roundRect">
          <a:avLst>
            <a:gd name="adj" fmla="val 10000"/>
          </a:avLst>
        </a:prstGeom>
        <a:gradFill rotWithShape="0">
          <a:gsLst>
            <a:gs pos="0">
              <a:schemeClr val="accent2">
                <a:tint val="40000"/>
                <a:hueOff val="0"/>
                <a:satOff val="0"/>
                <a:lumOff val="0"/>
                <a:alphaOff val="0"/>
                <a:shade val="45000"/>
                <a:satMod val="155000"/>
              </a:schemeClr>
            </a:gs>
            <a:gs pos="60000">
              <a:schemeClr val="accent2">
                <a:tint val="40000"/>
                <a:hueOff val="0"/>
                <a:satOff val="0"/>
                <a:lumOff val="0"/>
                <a:alphaOff val="0"/>
                <a:shade val="95000"/>
                <a:satMod val="150000"/>
              </a:schemeClr>
            </a:gs>
            <a:gs pos="100000">
              <a:schemeClr val="accent2">
                <a:tint val="40000"/>
                <a:hueOff val="0"/>
                <a:satOff val="0"/>
                <a:lumOff val="0"/>
                <a:alphaOff val="0"/>
                <a:tint val="87000"/>
                <a:satMod val="250000"/>
              </a:schemeClr>
            </a:gs>
          </a:gsLst>
          <a:lin ang="162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just" defTabSz="666750" rtl="0">
            <a:lnSpc>
              <a:spcPct val="90000"/>
            </a:lnSpc>
            <a:spcBef>
              <a:spcPct val="0"/>
            </a:spcBef>
            <a:spcAft>
              <a:spcPct val="35000"/>
            </a:spcAft>
          </a:pPr>
          <a:endParaRPr lang="it-IT" sz="1500" i="1" u="sng" kern="1200" dirty="0" smtClean="0"/>
        </a:p>
        <a:p>
          <a:pPr lvl="0" algn="just" defTabSz="666750" rtl="0">
            <a:lnSpc>
              <a:spcPct val="90000"/>
            </a:lnSpc>
            <a:spcBef>
              <a:spcPct val="0"/>
            </a:spcBef>
            <a:spcAft>
              <a:spcPct val="35000"/>
            </a:spcAft>
          </a:pPr>
          <a:endParaRPr lang="it-IT" sz="1500" i="1" u="sng" kern="1200" dirty="0" smtClean="0"/>
        </a:p>
        <a:p>
          <a:pPr lvl="0" algn="just" defTabSz="666750" rtl="0">
            <a:lnSpc>
              <a:spcPct val="90000"/>
            </a:lnSpc>
            <a:spcBef>
              <a:spcPct val="0"/>
            </a:spcBef>
            <a:spcAft>
              <a:spcPct val="35000"/>
            </a:spcAft>
          </a:pPr>
          <a:endParaRPr lang="it-IT" sz="1500" i="1" u="sng" kern="1200" dirty="0" smtClean="0"/>
        </a:p>
        <a:p>
          <a:pPr lvl="0" algn="just" defTabSz="666750" rtl="0">
            <a:lnSpc>
              <a:spcPct val="90000"/>
            </a:lnSpc>
            <a:spcBef>
              <a:spcPct val="0"/>
            </a:spcBef>
            <a:spcAft>
              <a:spcPct val="35000"/>
            </a:spcAft>
          </a:pPr>
          <a:endParaRPr lang="it-IT" sz="1500" i="1" u="sng" kern="1200" dirty="0" smtClean="0"/>
        </a:p>
        <a:p>
          <a:pPr lvl="0" algn="just" defTabSz="666750" rtl="0">
            <a:lnSpc>
              <a:spcPct val="90000"/>
            </a:lnSpc>
            <a:spcBef>
              <a:spcPct val="0"/>
            </a:spcBef>
            <a:spcAft>
              <a:spcPct val="35000"/>
            </a:spcAft>
          </a:pPr>
          <a:endParaRPr lang="it-IT" sz="1500" i="1" u="sng" kern="1200" dirty="0" smtClean="0"/>
        </a:p>
        <a:p>
          <a:pPr lvl="0" algn="just" defTabSz="666750" rtl="0">
            <a:lnSpc>
              <a:spcPct val="90000"/>
            </a:lnSpc>
            <a:spcBef>
              <a:spcPct val="0"/>
            </a:spcBef>
            <a:spcAft>
              <a:spcPct val="35000"/>
            </a:spcAft>
          </a:pPr>
          <a:endParaRPr lang="it-IT" sz="1500" i="1" u="sng" kern="1200" dirty="0" smtClean="0"/>
        </a:p>
        <a:p>
          <a:pPr lvl="0" algn="just" defTabSz="666750" rtl="0">
            <a:lnSpc>
              <a:spcPct val="90000"/>
            </a:lnSpc>
            <a:spcBef>
              <a:spcPct val="0"/>
            </a:spcBef>
            <a:spcAft>
              <a:spcPct val="35000"/>
            </a:spcAft>
          </a:pPr>
          <a:endParaRPr lang="it-IT" sz="1500" i="1" u="sng" kern="1200" dirty="0" smtClean="0"/>
        </a:p>
        <a:p>
          <a:pPr lvl="0" algn="just" defTabSz="666750" rtl="0">
            <a:lnSpc>
              <a:spcPct val="90000"/>
            </a:lnSpc>
            <a:spcBef>
              <a:spcPct val="0"/>
            </a:spcBef>
            <a:spcAft>
              <a:spcPct val="35000"/>
            </a:spcAft>
          </a:pPr>
          <a:endParaRPr lang="it-IT" sz="1500" i="1" u="sng" kern="1200" dirty="0" smtClean="0"/>
        </a:p>
        <a:p>
          <a:pPr lvl="0" algn="just" defTabSz="666750" rtl="0">
            <a:lnSpc>
              <a:spcPct val="90000"/>
            </a:lnSpc>
            <a:spcBef>
              <a:spcPct val="0"/>
            </a:spcBef>
            <a:spcAft>
              <a:spcPct val="35000"/>
            </a:spcAft>
          </a:pPr>
          <a:endParaRPr lang="it-IT" sz="1500" i="1" u="sng" kern="1200" dirty="0" smtClean="0"/>
        </a:p>
        <a:p>
          <a:pPr lvl="0" algn="just" defTabSz="666750" rtl="0">
            <a:lnSpc>
              <a:spcPct val="90000"/>
            </a:lnSpc>
            <a:spcBef>
              <a:spcPct val="0"/>
            </a:spcBef>
            <a:spcAft>
              <a:spcPct val="35000"/>
            </a:spcAft>
          </a:pPr>
          <a:endParaRPr lang="it-IT" sz="1500" i="1" u="sng" kern="1200" dirty="0" smtClean="0"/>
        </a:p>
        <a:p>
          <a:pPr lvl="0" algn="just" defTabSz="666750" rtl="0">
            <a:lnSpc>
              <a:spcPct val="90000"/>
            </a:lnSpc>
            <a:spcBef>
              <a:spcPct val="0"/>
            </a:spcBef>
            <a:spcAft>
              <a:spcPct val="35000"/>
            </a:spcAft>
          </a:pPr>
          <a:r>
            <a:rPr lang="it-IT" sz="1500" i="1" u="sng" kern="1200" dirty="0" smtClean="0">
              <a:solidFill>
                <a:srgbClr val="FF0000"/>
              </a:solidFill>
            </a:rPr>
            <a:t>spese scolastiche..</a:t>
          </a:r>
          <a:r>
            <a:rPr lang="it-IT" sz="1500" i="1" kern="1200" dirty="0" smtClean="0">
              <a:solidFill>
                <a:srgbClr val="FF0000"/>
              </a:solidFill>
            </a:rPr>
            <a:t> tasse e rette scolastiche e universitarie imposte da istituti privati (nel caso di dissenso di un genitore sulla frequentazione, questi dovrà comunque contribuire, nei limiti dell’aliquota di pertinenza, in misura pari all’importo delle tasse che avrebbe pagato nel caso di frequentazione della università pubblica)</a:t>
          </a:r>
          <a:endParaRPr lang="it-IT" sz="1500" kern="1200" dirty="0">
            <a:solidFill>
              <a:srgbClr val="FF0000"/>
            </a:solidFill>
          </a:endParaRPr>
        </a:p>
      </dsp:txBody>
      <dsp:txXfrm>
        <a:off x="4164542" y="0"/>
        <a:ext cx="1936079" cy="1256385"/>
      </dsp:txXfrm>
    </dsp:sp>
    <dsp:sp modelId="{7090E5B8-C015-4441-9256-374AB4D569F3}">
      <dsp:nvSpPr>
        <dsp:cNvPr id="0" name=""/>
        <dsp:cNvSpPr/>
      </dsp:nvSpPr>
      <dsp:spPr>
        <a:xfrm>
          <a:off x="6245827" y="0"/>
          <a:ext cx="1936079" cy="4187952"/>
        </a:xfrm>
        <a:prstGeom prst="roundRect">
          <a:avLst>
            <a:gd name="adj" fmla="val 10000"/>
          </a:avLst>
        </a:prstGeom>
        <a:gradFill rotWithShape="0">
          <a:gsLst>
            <a:gs pos="0">
              <a:schemeClr val="accent2">
                <a:tint val="40000"/>
                <a:hueOff val="0"/>
                <a:satOff val="0"/>
                <a:lumOff val="0"/>
                <a:alphaOff val="0"/>
                <a:shade val="45000"/>
                <a:satMod val="155000"/>
              </a:schemeClr>
            </a:gs>
            <a:gs pos="60000">
              <a:schemeClr val="accent2">
                <a:tint val="40000"/>
                <a:hueOff val="0"/>
                <a:satOff val="0"/>
                <a:lumOff val="0"/>
                <a:alphaOff val="0"/>
                <a:shade val="95000"/>
                <a:satMod val="150000"/>
              </a:schemeClr>
            </a:gs>
            <a:gs pos="100000">
              <a:schemeClr val="accent2">
                <a:tint val="40000"/>
                <a:hueOff val="0"/>
                <a:satOff val="0"/>
                <a:lumOff val="0"/>
                <a:alphaOff val="0"/>
                <a:tint val="87000"/>
                <a:satMod val="250000"/>
              </a:schemeClr>
            </a:gs>
          </a:gsLst>
          <a:lin ang="162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endParaRPr lang="it-IT" sz="1500" i="1" u="sng" kern="1200" dirty="0" smtClean="0"/>
        </a:p>
        <a:p>
          <a:pPr lvl="0" algn="ctr" defTabSz="666750" rtl="0">
            <a:lnSpc>
              <a:spcPct val="90000"/>
            </a:lnSpc>
            <a:spcBef>
              <a:spcPct val="0"/>
            </a:spcBef>
            <a:spcAft>
              <a:spcPct val="35000"/>
            </a:spcAft>
          </a:pPr>
          <a:endParaRPr lang="it-IT" sz="1500" i="1" u="sng" kern="1200" dirty="0" smtClean="0"/>
        </a:p>
        <a:p>
          <a:pPr lvl="0" algn="ctr" defTabSz="666750" rtl="0">
            <a:lnSpc>
              <a:spcPct val="90000"/>
            </a:lnSpc>
            <a:spcBef>
              <a:spcPct val="0"/>
            </a:spcBef>
            <a:spcAft>
              <a:spcPct val="35000"/>
            </a:spcAft>
          </a:pPr>
          <a:endParaRPr lang="it-IT" sz="1500" i="1" u="sng" kern="1200" dirty="0" smtClean="0"/>
        </a:p>
        <a:p>
          <a:pPr lvl="0" algn="ctr" defTabSz="666750" rtl="0">
            <a:lnSpc>
              <a:spcPct val="90000"/>
            </a:lnSpc>
            <a:spcBef>
              <a:spcPct val="0"/>
            </a:spcBef>
            <a:spcAft>
              <a:spcPct val="35000"/>
            </a:spcAft>
          </a:pPr>
          <a:endParaRPr lang="it-IT" sz="1500" i="1" u="sng" kern="1200" dirty="0" smtClean="0"/>
        </a:p>
        <a:p>
          <a:pPr lvl="0" algn="ctr" defTabSz="666750" rtl="0">
            <a:lnSpc>
              <a:spcPct val="90000"/>
            </a:lnSpc>
            <a:spcBef>
              <a:spcPct val="0"/>
            </a:spcBef>
            <a:spcAft>
              <a:spcPct val="35000"/>
            </a:spcAft>
          </a:pPr>
          <a:endParaRPr lang="it-IT" sz="1500" i="1" u="sng" kern="1200" dirty="0" smtClean="0"/>
        </a:p>
        <a:p>
          <a:pPr lvl="0" algn="ctr" defTabSz="666750" rtl="0">
            <a:lnSpc>
              <a:spcPct val="90000"/>
            </a:lnSpc>
            <a:spcBef>
              <a:spcPct val="0"/>
            </a:spcBef>
            <a:spcAft>
              <a:spcPct val="35000"/>
            </a:spcAft>
          </a:pPr>
          <a:endParaRPr lang="it-IT" sz="1500" i="1" u="sng" kern="1200" dirty="0" smtClean="0"/>
        </a:p>
        <a:p>
          <a:pPr lvl="0" algn="ctr" defTabSz="666750" rtl="0">
            <a:lnSpc>
              <a:spcPct val="90000"/>
            </a:lnSpc>
            <a:spcBef>
              <a:spcPct val="0"/>
            </a:spcBef>
            <a:spcAft>
              <a:spcPct val="35000"/>
            </a:spcAft>
          </a:pPr>
          <a:endParaRPr lang="it-IT" sz="1500" i="1" u="sng" kern="1200" dirty="0" smtClean="0"/>
        </a:p>
        <a:p>
          <a:pPr lvl="0" algn="ctr" defTabSz="666750" rtl="0">
            <a:lnSpc>
              <a:spcPct val="90000"/>
            </a:lnSpc>
            <a:spcBef>
              <a:spcPct val="0"/>
            </a:spcBef>
            <a:spcAft>
              <a:spcPct val="35000"/>
            </a:spcAft>
          </a:pPr>
          <a:endParaRPr lang="it-IT" sz="1500" i="1" u="sng" kern="1200" dirty="0" smtClean="0"/>
        </a:p>
        <a:p>
          <a:pPr lvl="0" algn="ctr" defTabSz="666750" rtl="0">
            <a:lnSpc>
              <a:spcPct val="90000"/>
            </a:lnSpc>
            <a:spcBef>
              <a:spcPct val="0"/>
            </a:spcBef>
            <a:spcAft>
              <a:spcPct val="35000"/>
            </a:spcAft>
          </a:pPr>
          <a:endParaRPr lang="it-IT" sz="1500" i="1" u="sng" kern="1200" dirty="0" smtClean="0"/>
        </a:p>
        <a:p>
          <a:pPr lvl="0" algn="just" defTabSz="666750" rtl="0">
            <a:lnSpc>
              <a:spcPct val="90000"/>
            </a:lnSpc>
            <a:spcBef>
              <a:spcPct val="0"/>
            </a:spcBef>
            <a:spcAft>
              <a:spcPct val="35000"/>
            </a:spcAft>
          </a:pPr>
          <a:r>
            <a:rPr lang="it-IT" sz="1300" i="1" u="sng" kern="1200" dirty="0" smtClean="0">
              <a:solidFill>
                <a:srgbClr val="FF0000"/>
              </a:solidFill>
            </a:rPr>
            <a:t>Spese extrascolastiche</a:t>
          </a:r>
          <a:r>
            <a:rPr lang="it-IT" sz="1300" i="1" kern="1200" dirty="0" smtClean="0">
              <a:solidFill>
                <a:srgbClr val="FF0000"/>
              </a:solidFill>
            </a:rPr>
            <a:t>:.. attività sportive, ricreative e ludiche e pertinenti attrezzature; b) spese di custodia (baby </a:t>
          </a:r>
          <a:r>
            <a:rPr lang="it-IT" sz="1300" i="1" kern="1200" dirty="0" err="1" smtClean="0">
              <a:solidFill>
                <a:srgbClr val="FF0000"/>
              </a:solidFill>
            </a:rPr>
            <a:t>sitter</a:t>
          </a:r>
          <a:r>
            <a:rPr lang="it-IT" sz="1300" i="1" kern="1200" dirty="0" smtClean="0">
              <a:solidFill>
                <a:srgbClr val="FF0000"/>
              </a:solidFill>
            </a:rPr>
            <a:t>, pre-scuola e dopo-scuola) se non già presenti nell’organizzazione familiare in costanza di matrimonio;</a:t>
          </a:r>
          <a:endParaRPr lang="it-IT" sz="1300" kern="1200" dirty="0">
            <a:solidFill>
              <a:srgbClr val="FF0000"/>
            </a:solidFill>
          </a:endParaRPr>
        </a:p>
      </dsp:txBody>
      <dsp:txXfrm>
        <a:off x="6245827" y="0"/>
        <a:ext cx="1936079" cy="125638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29B31E-E2B5-4ADD-9750-22AFB67CF87C}">
      <dsp:nvSpPr>
        <dsp:cNvPr id="0" name=""/>
        <dsp:cNvSpPr/>
      </dsp:nvSpPr>
      <dsp:spPr>
        <a:xfrm>
          <a:off x="1973" y="0"/>
          <a:ext cx="1936079" cy="4187952"/>
        </a:xfrm>
        <a:prstGeom prst="roundRect">
          <a:avLst>
            <a:gd name="adj" fmla="val 10000"/>
          </a:avLst>
        </a:prstGeom>
        <a:solidFill>
          <a:srgbClr val="92D050"/>
        </a:soli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endParaRPr lang="it-IT" sz="1600" kern="1200" dirty="0" smtClean="0"/>
        </a:p>
        <a:p>
          <a:pPr lvl="0" algn="ctr" defTabSz="711200" rtl="0">
            <a:lnSpc>
              <a:spcPct val="90000"/>
            </a:lnSpc>
            <a:spcBef>
              <a:spcPct val="0"/>
            </a:spcBef>
            <a:spcAft>
              <a:spcPct val="35000"/>
            </a:spcAft>
          </a:pPr>
          <a:endParaRPr lang="it-IT" sz="1600" kern="1200" dirty="0" smtClean="0"/>
        </a:p>
        <a:p>
          <a:pPr lvl="0" algn="ctr" defTabSz="711200" rtl="0">
            <a:lnSpc>
              <a:spcPct val="90000"/>
            </a:lnSpc>
            <a:spcBef>
              <a:spcPct val="0"/>
            </a:spcBef>
            <a:spcAft>
              <a:spcPct val="35000"/>
            </a:spcAft>
          </a:pPr>
          <a:endParaRPr lang="it-IT" sz="1600" kern="1200" dirty="0" smtClean="0"/>
        </a:p>
        <a:p>
          <a:pPr lvl="0" algn="ctr" defTabSz="711200" rtl="0">
            <a:lnSpc>
              <a:spcPct val="90000"/>
            </a:lnSpc>
            <a:spcBef>
              <a:spcPct val="0"/>
            </a:spcBef>
            <a:spcAft>
              <a:spcPct val="35000"/>
            </a:spcAft>
          </a:pPr>
          <a:endParaRPr lang="it-IT" sz="1600" kern="1200" dirty="0" smtClean="0"/>
        </a:p>
        <a:p>
          <a:pPr lvl="0" algn="ctr" defTabSz="711200" rtl="0">
            <a:lnSpc>
              <a:spcPct val="90000"/>
            </a:lnSpc>
            <a:spcBef>
              <a:spcPct val="0"/>
            </a:spcBef>
            <a:spcAft>
              <a:spcPct val="35000"/>
            </a:spcAft>
          </a:pPr>
          <a:endParaRPr lang="it-IT" sz="1600" kern="1200" dirty="0" smtClean="0"/>
        </a:p>
        <a:p>
          <a:pPr lvl="0" algn="ctr" defTabSz="711200" rtl="0">
            <a:lnSpc>
              <a:spcPct val="90000"/>
            </a:lnSpc>
            <a:spcBef>
              <a:spcPct val="0"/>
            </a:spcBef>
            <a:spcAft>
              <a:spcPct val="35000"/>
            </a:spcAft>
          </a:pPr>
          <a:endParaRPr lang="it-IT" sz="1600" kern="1200" dirty="0" smtClean="0"/>
        </a:p>
        <a:p>
          <a:pPr lvl="0" algn="just" defTabSz="711200" rtl="0">
            <a:lnSpc>
              <a:spcPct val="90000"/>
            </a:lnSpc>
            <a:spcBef>
              <a:spcPct val="0"/>
            </a:spcBef>
            <a:spcAft>
              <a:spcPct val="35000"/>
            </a:spcAft>
          </a:pPr>
          <a:r>
            <a:rPr lang="it-IT" sz="1600" i="1" u="sng" kern="1200" dirty="0" smtClean="0"/>
            <a:t>Spese extra-assegno il cui rimborso è invece condizionato al preventivo accordo tra i genitori:</a:t>
          </a:r>
          <a:endParaRPr lang="it-IT" sz="1600" kern="1200" dirty="0" smtClean="0"/>
        </a:p>
      </dsp:txBody>
      <dsp:txXfrm>
        <a:off x="1973" y="0"/>
        <a:ext cx="1936079" cy="1256385"/>
      </dsp:txXfrm>
    </dsp:sp>
    <dsp:sp modelId="{E97AD96F-5AF4-4F58-94A7-BA8F1585EAEB}">
      <dsp:nvSpPr>
        <dsp:cNvPr id="0" name=""/>
        <dsp:cNvSpPr/>
      </dsp:nvSpPr>
      <dsp:spPr>
        <a:xfrm>
          <a:off x="2083258" y="0"/>
          <a:ext cx="1936079" cy="4187952"/>
        </a:xfrm>
        <a:prstGeom prst="roundRect">
          <a:avLst>
            <a:gd name="adj" fmla="val 10000"/>
          </a:avLst>
        </a:prstGeom>
        <a:solidFill>
          <a:srgbClr val="92D050"/>
        </a:soli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endParaRPr lang="it-IT" sz="1500" i="1" u="sng" kern="1200" dirty="0" smtClean="0"/>
        </a:p>
        <a:p>
          <a:pPr lvl="0" algn="ctr" defTabSz="666750" rtl="0">
            <a:lnSpc>
              <a:spcPct val="90000"/>
            </a:lnSpc>
            <a:spcBef>
              <a:spcPct val="0"/>
            </a:spcBef>
            <a:spcAft>
              <a:spcPct val="35000"/>
            </a:spcAft>
          </a:pPr>
          <a:endParaRPr lang="it-IT" sz="1500" i="1" u="sng" kern="1200" dirty="0" smtClean="0"/>
        </a:p>
        <a:p>
          <a:pPr lvl="0" algn="ctr" defTabSz="666750" rtl="0">
            <a:lnSpc>
              <a:spcPct val="90000"/>
            </a:lnSpc>
            <a:spcBef>
              <a:spcPct val="0"/>
            </a:spcBef>
            <a:spcAft>
              <a:spcPct val="35000"/>
            </a:spcAft>
          </a:pPr>
          <a:endParaRPr lang="it-IT" sz="1500" i="1" u="sng" kern="1200" dirty="0" smtClean="0"/>
        </a:p>
        <a:p>
          <a:pPr lvl="0" algn="ctr" defTabSz="666750" rtl="0">
            <a:lnSpc>
              <a:spcPct val="90000"/>
            </a:lnSpc>
            <a:spcBef>
              <a:spcPct val="0"/>
            </a:spcBef>
            <a:spcAft>
              <a:spcPct val="35000"/>
            </a:spcAft>
          </a:pPr>
          <a:endParaRPr lang="it-IT" sz="1500" i="1" u="sng" kern="1200" dirty="0" smtClean="0"/>
        </a:p>
        <a:p>
          <a:pPr lvl="0" algn="ctr" defTabSz="666750" rtl="0">
            <a:lnSpc>
              <a:spcPct val="90000"/>
            </a:lnSpc>
            <a:spcBef>
              <a:spcPct val="0"/>
            </a:spcBef>
            <a:spcAft>
              <a:spcPct val="35000"/>
            </a:spcAft>
          </a:pPr>
          <a:endParaRPr lang="it-IT" sz="1500" i="1" u="sng" kern="1200" dirty="0" smtClean="0"/>
        </a:p>
        <a:p>
          <a:pPr lvl="0" algn="ctr" defTabSz="666750" rtl="0">
            <a:lnSpc>
              <a:spcPct val="90000"/>
            </a:lnSpc>
            <a:spcBef>
              <a:spcPct val="0"/>
            </a:spcBef>
            <a:spcAft>
              <a:spcPct val="35000"/>
            </a:spcAft>
          </a:pPr>
          <a:endParaRPr lang="it-IT" sz="1500" i="1" u="sng" kern="1200" dirty="0" smtClean="0"/>
        </a:p>
        <a:p>
          <a:pPr lvl="0" algn="ctr" defTabSz="666750" rtl="0">
            <a:lnSpc>
              <a:spcPct val="90000"/>
            </a:lnSpc>
            <a:spcBef>
              <a:spcPct val="0"/>
            </a:spcBef>
            <a:spcAft>
              <a:spcPct val="35000"/>
            </a:spcAft>
          </a:pPr>
          <a:endParaRPr lang="it-IT" sz="1500" i="1" u="sng" kern="1200" dirty="0" smtClean="0"/>
        </a:p>
        <a:p>
          <a:pPr lvl="0" algn="just" defTabSz="666750" rtl="0">
            <a:lnSpc>
              <a:spcPct val="90000"/>
            </a:lnSpc>
            <a:spcBef>
              <a:spcPct val="0"/>
            </a:spcBef>
            <a:spcAft>
              <a:spcPct val="35000"/>
            </a:spcAft>
          </a:pPr>
          <a:endParaRPr lang="it-IT" sz="1500" i="1" u="sng" kern="1200" dirty="0" smtClean="0"/>
        </a:p>
        <a:p>
          <a:pPr lvl="0" algn="just" defTabSz="666750" rtl="0">
            <a:lnSpc>
              <a:spcPct val="90000"/>
            </a:lnSpc>
            <a:spcBef>
              <a:spcPct val="0"/>
            </a:spcBef>
            <a:spcAft>
              <a:spcPct val="35000"/>
            </a:spcAft>
          </a:pPr>
          <a:endParaRPr lang="it-IT" sz="1500" i="1" u="sng" kern="1200" dirty="0" smtClean="0"/>
        </a:p>
        <a:p>
          <a:pPr lvl="0" algn="just" defTabSz="666750" rtl="0">
            <a:lnSpc>
              <a:spcPct val="90000"/>
            </a:lnSpc>
            <a:spcBef>
              <a:spcPct val="0"/>
            </a:spcBef>
            <a:spcAft>
              <a:spcPct val="35000"/>
            </a:spcAft>
          </a:pPr>
          <a:endParaRPr lang="it-IT" sz="1500" i="1" u="sng" kern="1200" dirty="0" smtClean="0"/>
        </a:p>
        <a:p>
          <a:pPr lvl="0" algn="just" defTabSz="666750" rtl="0">
            <a:lnSpc>
              <a:spcPct val="90000"/>
            </a:lnSpc>
            <a:spcBef>
              <a:spcPct val="0"/>
            </a:spcBef>
            <a:spcAft>
              <a:spcPct val="35000"/>
            </a:spcAft>
          </a:pPr>
          <a:r>
            <a:rPr lang="it-IT" sz="1500" i="1" u="sng" kern="1200" dirty="0" smtClean="0"/>
            <a:t>Es. spese mediche</a:t>
          </a:r>
          <a:r>
            <a:rPr lang="it-IT" sz="1500" i="1" kern="1200" dirty="0" smtClean="0"/>
            <a:t>…</a:t>
          </a:r>
          <a:r>
            <a:rPr lang="it-IT" sz="1500" kern="1200" dirty="0" smtClean="0"/>
            <a:t>b) cure termali e fisioterapiche; c) trattamenti sanitari eseguiti da specialisti privati ma erogati anche dal Servizio Sanitario Nazionale; d) esami diagnostici eseguiti presso strutture private; e) analisi cliniche; f) cicli di psicoterapia e logopedia erogati da specialisti privati;</a:t>
          </a:r>
          <a:endParaRPr lang="it-IT" sz="1500" kern="1200" dirty="0"/>
        </a:p>
      </dsp:txBody>
      <dsp:txXfrm>
        <a:off x="2083258" y="0"/>
        <a:ext cx="1936079" cy="1256385"/>
      </dsp:txXfrm>
    </dsp:sp>
    <dsp:sp modelId="{21DCE147-2838-41A5-B6C8-308C28F67DE2}">
      <dsp:nvSpPr>
        <dsp:cNvPr id="0" name=""/>
        <dsp:cNvSpPr/>
      </dsp:nvSpPr>
      <dsp:spPr>
        <a:xfrm>
          <a:off x="4141097" y="0"/>
          <a:ext cx="1936079" cy="4187952"/>
        </a:xfrm>
        <a:prstGeom prst="roundRect">
          <a:avLst>
            <a:gd name="adj" fmla="val 10000"/>
          </a:avLst>
        </a:prstGeom>
        <a:solidFill>
          <a:srgbClr val="92D050"/>
        </a:soli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just" defTabSz="666750" rtl="0">
            <a:lnSpc>
              <a:spcPct val="90000"/>
            </a:lnSpc>
            <a:spcBef>
              <a:spcPct val="0"/>
            </a:spcBef>
            <a:spcAft>
              <a:spcPct val="35000"/>
            </a:spcAft>
          </a:pPr>
          <a:endParaRPr lang="it-IT" sz="1500" i="1" u="sng" kern="1200" dirty="0" smtClean="0"/>
        </a:p>
        <a:p>
          <a:pPr lvl="0" algn="just" defTabSz="666750" rtl="0">
            <a:lnSpc>
              <a:spcPct val="90000"/>
            </a:lnSpc>
            <a:spcBef>
              <a:spcPct val="0"/>
            </a:spcBef>
            <a:spcAft>
              <a:spcPct val="35000"/>
            </a:spcAft>
          </a:pPr>
          <a:endParaRPr lang="it-IT" sz="1500" i="1" u="sng" kern="1200" dirty="0" smtClean="0"/>
        </a:p>
        <a:p>
          <a:pPr lvl="0" algn="just" defTabSz="666750" rtl="0">
            <a:lnSpc>
              <a:spcPct val="90000"/>
            </a:lnSpc>
            <a:spcBef>
              <a:spcPct val="0"/>
            </a:spcBef>
            <a:spcAft>
              <a:spcPct val="35000"/>
            </a:spcAft>
          </a:pPr>
          <a:endParaRPr lang="it-IT" sz="1500" i="1" u="sng" kern="1200" dirty="0" smtClean="0"/>
        </a:p>
        <a:p>
          <a:pPr lvl="0" algn="just" defTabSz="666750" rtl="0">
            <a:lnSpc>
              <a:spcPct val="90000"/>
            </a:lnSpc>
            <a:spcBef>
              <a:spcPct val="0"/>
            </a:spcBef>
            <a:spcAft>
              <a:spcPct val="35000"/>
            </a:spcAft>
          </a:pPr>
          <a:endParaRPr lang="it-IT" sz="1500" i="1" u="sng" kern="1200" dirty="0" smtClean="0"/>
        </a:p>
        <a:p>
          <a:pPr lvl="0" algn="just" defTabSz="666750" rtl="0">
            <a:lnSpc>
              <a:spcPct val="90000"/>
            </a:lnSpc>
            <a:spcBef>
              <a:spcPct val="0"/>
            </a:spcBef>
            <a:spcAft>
              <a:spcPct val="35000"/>
            </a:spcAft>
          </a:pPr>
          <a:endParaRPr lang="it-IT" sz="1500" i="1" u="sng" kern="1200" dirty="0" smtClean="0"/>
        </a:p>
        <a:p>
          <a:pPr lvl="0" algn="just" defTabSz="666750" rtl="0">
            <a:lnSpc>
              <a:spcPct val="90000"/>
            </a:lnSpc>
            <a:spcBef>
              <a:spcPct val="0"/>
            </a:spcBef>
            <a:spcAft>
              <a:spcPct val="35000"/>
            </a:spcAft>
          </a:pPr>
          <a:endParaRPr lang="it-IT" sz="1500" i="1" u="sng" kern="1200" dirty="0" smtClean="0"/>
        </a:p>
        <a:p>
          <a:pPr lvl="0" algn="just" defTabSz="666750" rtl="0">
            <a:lnSpc>
              <a:spcPct val="90000"/>
            </a:lnSpc>
            <a:spcBef>
              <a:spcPct val="0"/>
            </a:spcBef>
            <a:spcAft>
              <a:spcPct val="35000"/>
            </a:spcAft>
          </a:pPr>
          <a:endParaRPr lang="it-IT" sz="1500" i="1" u="sng" kern="1200" dirty="0" smtClean="0"/>
        </a:p>
        <a:p>
          <a:pPr lvl="0" algn="just" defTabSz="666750" rtl="0">
            <a:lnSpc>
              <a:spcPct val="90000"/>
            </a:lnSpc>
            <a:spcBef>
              <a:spcPct val="0"/>
            </a:spcBef>
            <a:spcAft>
              <a:spcPct val="35000"/>
            </a:spcAft>
          </a:pPr>
          <a:endParaRPr lang="it-IT" sz="1500" i="1" u="sng" kern="1200" dirty="0" smtClean="0"/>
        </a:p>
        <a:p>
          <a:pPr lvl="0" algn="just" defTabSz="666750" rtl="0">
            <a:lnSpc>
              <a:spcPct val="90000"/>
            </a:lnSpc>
            <a:spcBef>
              <a:spcPct val="0"/>
            </a:spcBef>
            <a:spcAft>
              <a:spcPct val="35000"/>
            </a:spcAft>
          </a:pPr>
          <a:endParaRPr lang="it-IT" sz="1500" i="1" u="sng" kern="1200" dirty="0" smtClean="0"/>
        </a:p>
        <a:p>
          <a:pPr lvl="0" algn="just" defTabSz="666750" rtl="0">
            <a:lnSpc>
              <a:spcPct val="90000"/>
            </a:lnSpc>
            <a:spcBef>
              <a:spcPct val="0"/>
            </a:spcBef>
            <a:spcAft>
              <a:spcPct val="35000"/>
            </a:spcAft>
          </a:pPr>
          <a:endParaRPr lang="it-IT" sz="1500" i="1" u="sng" kern="1200" dirty="0" smtClean="0"/>
        </a:p>
        <a:p>
          <a:pPr lvl="0" algn="just" defTabSz="666750" rtl="0">
            <a:lnSpc>
              <a:spcPct val="90000"/>
            </a:lnSpc>
            <a:spcBef>
              <a:spcPct val="0"/>
            </a:spcBef>
            <a:spcAft>
              <a:spcPct val="35000"/>
            </a:spcAft>
          </a:pPr>
          <a:r>
            <a:rPr lang="it-IT" sz="1300" i="1" u="sng" kern="1200" dirty="0" smtClean="0"/>
            <a:t>spese scolastiche..</a:t>
          </a:r>
          <a:r>
            <a:rPr lang="it-IT" sz="1300" i="1" kern="1200" dirty="0" smtClean="0"/>
            <a:t> </a:t>
          </a:r>
          <a:r>
            <a:rPr lang="it-IT" sz="1300" kern="1200" dirty="0" smtClean="0"/>
            <a:t>corsi di specializzazione; c) gite scolastiche con pernottamento; d) corsi di recupero e lezioni private; e) alloggio presso la sede universitaria eventualmente diversa dal luogo di residenza familiare (nel caso di dissenso di un genitore sulla frequentazione, che questi contribuisca nella misura delle tasse che avrebbe pagato nel caso di frequenza della università pubblica)</a:t>
          </a:r>
          <a:endParaRPr lang="it-IT" sz="1300" kern="1200" dirty="0"/>
        </a:p>
      </dsp:txBody>
      <dsp:txXfrm>
        <a:off x="4141097" y="0"/>
        <a:ext cx="1936079" cy="1256385"/>
      </dsp:txXfrm>
    </dsp:sp>
    <dsp:sp modelId="{7090E5B8-C015-4441-9256-374AB4D569F3}">
      <dsp:nvSpPr>
        <dsp:cNvPr id="0" name=""/>
        <dsp:cNvSpPr/>
      </dsp:nvSpPr>
      <dsp:spPr>
        <a:xfrm>
          <a:off x="6245827" y="0"/>
          <a:ext cx="1936079" cy="4187952"/>
        </a:xfrm>
        <a:prstGeom prst="roundRect">
          <a:avLst>
            <a:gd name="adj" fmla="val 10000"/>
          </a:avLst>
        </a:prstGeom>
        <a:solidFill>
          <a:srgbClr val="92D050"/>
        </a:soli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endParaRPr lang="it-IT" sz="1500" i="1" u="sng" kern="1200" dirty="0" smtClean="0"/>
        </a:p>
        <a:p>
          <a:pPr lvl="0" algn="ctr" defTabSz="666750" rtl="0">
            <a:lnSpc>
              <a:spcPct val="90000"/>
            </a:lnSpc>
            <a:spcBef>
              <a:spcPct val="0"/>
            </a:spcBef>
            <a:spcAft>
              <a:spcPct val="35000"/>
            </a:spcAft>
          </a:pPr>
          <a:endParaRPr lang="it-IT" sz="1500" i="1" u="sng" kern="1200" dirty="0" smtClean="0"/>
        </a:p>
        <a:p>
          <a:pPr lvl="0" algn="ctr" defTabSz="666750" rtl="0">
            <a:lnSpc>
              <a:spcPct val="90000"/>
            </a:lnSpc>
            <a:spcBef>
              <a:spcPct val="0"/>
            </a:spcBef>
            <a:spcAft>
              <a:spcPct val="35000"/>
            </a:spcAft>
          </a:pPr>
          <a:endParaRPr lang="it-IT" sz="1500" i="1" u="sng" kern="1200" dirty="0" smtClean="0"/>
        </a:p>
        <a:p>
          <a:pPr lvl="0" algn="ctr" defTabSz="666750" rtl="0">
            <a:lnSpc>
              <a:spcPct val="90000"/>
            </a:lnSpc>
            <a:spcBef>
              <a:spcPct val="0"/>
            </a:spcBef>
            <a:spcAft>
              <a:spcPct val="35000"/>
            </a:spcAft>
          </a:pPr>
          <a:endParaRPr lang="it-IT" sz="1500" i="1" u="sng" kern="1200" dirty="0" smtClean="0"/>
        </a:p>
        <a:p>
          <a:pPr lvl="0" algn="ctr" defTabSz="666750" rtl="0">
            <a:lnSpc>
              <a:spcPct val="90000"/>
            </a:lnSpc>
            <a:spcBef>
              <a:spcPct val="0"/>
            </a:spcBef>
            <a:spcAft>
              <a:spcPct val="35000"/>
            </a:spcAft>
          </a:pPr>
          <a:endParaRPr lang="it-IT" sz="1500" i="1" u="sng" kern="1200" dirty="0" smtClean="0"/>
        </a:p>
        <a:p>
          <a:pPr lvl="0" algn="ctr" defTabSz="666750" rtl="0">
            <a:lnSpc>
              <a:spcPct val="90000"/>
            </a:lnSpc>
            <a:spcBef>
              <a:spcPct val="0"/>
            </a:spcBef>
            <a:spcAft>
              <a:spcPct val="35000"/>
            </a:spcAft>
          </a:pPr>
          <a:endParaRPr lang="it-IT" sz="1500" i="1" u="sng" kern="1200" dirty="0" smtClean="0"/>
        </a:p>
        <a:p>
          <a:pPr lvl="0" algn="ctr" defTabSz="666750" rtl="0">
            <a:lnSpc>
              <a:spcPct val="90000"/>
            </a:lnSpc>
            <a:spcBef>
              <a:spcPct val="0"/>
            </a:spcBef>
            <a:spcAft>
              <a:spcPct val="35000"/>
            </a:spcAft>
          </a:pPr>
          <a:endParaRPr lang="it-IT" sz="1500" i="1" u="sng" kern="1200" dirty="0" smtClean="0"/>
        </a:p>
        <a:p>
          <a:pPr lvl="0" algn="ctr" defTabSz="666750" rtl="0">
            <a:lnSpc>
              <a:spcPct val="90000"/>
            </a:lnSpc>
            <a:spcBef>
              <a:spcPct val="0"/>
            </a:spcBef>
            <a:spcAft>
              <a:spcPct val="35000"/>
            </a:spcAft>
          </a:pPr>
          <a:endParaRPr lang="it-IT" sz="1500" i="1" u="sng" kern="1200" dirty="0" smtClean="0"/>
        </a:p>
        <a:p>
          <a:pPr lvl="0" algn="ctr" defTabSz="666750" rtl="0">
            <a:lnSpc>
              <a:spcPct val="90000"/>
            </a:lnSpc>
            <a:spcBef>
              <a:spcPct val="0"/>
            </a:spcBef>
            <a:spcAft>
              <a:spcPct val="35000"/>
            </a:spcAft>
          </a:pPr>
          <a:endParaRPr lang="it-IT" sz="1500" i="1" u="sng" kern="1200" dirty="0" smtClean="0"/>
        </a:p>
        <a:p>
          <a:pPr lvl="0" algn="just" defTabSz="666750" rtl="0">
            <a:lnSpc>
              <a:spcPct val="90000"/>
            </a:lnSpc>
            <a:spcBef>
              <a:spcPct val="0"/>
            </a:spcBef>
            <a:spcAft>
              <a:spcPct val="35000"/>
            </a:spcAft>
          </a:pPr>
          <a:r>
            <a:rPr lang="it-IT" sz="1300" i="1" u="sng" kern="1200" dirty="0" smtClean="0"/>
            <a:t>Spese extrascolastiche</a:t>
          </a:r>
          <a:r>
            <a:rPr lang="it-IT" sz="1300" i="1" kern="1200" dirty="0" smtClean="0"/>
            <a:t>:.. </a:t>
          </a:r>
          <a:r>
            <a:rPr lang="it-IT" sz="1300" kern="1200" dirty="0" smtClean="0"/>
            <a:t>c) viaggi e vacanze; d) spese relative ad imposta di bollo e assicurazione </a:t>
          </a:r>
          <a:r>
            <a:rPr lang="it-IT" sz="1300" kern="1200" dirty="0" err="1" smtClean="0"/>
            <a:t>r.c.</a:t>
          </a:r>
          <a:r>
            <a:rPr lang="it-IT" sz="1300" kern="1200" dirty="0" smtClean="0"/>
            <a:t> del veicolo in uso alla prole laddove acquistato senza il consenso dell’altro genitore; e) conseguimento patente di guida per ciclomotori, motocicli o autoveicoli presso scuole-guida private; f) organizzazione di feste e ricevimenti per i figli; g) centro ricreativo estivo e gruppo estivo.</a:t>
          </a:r>
          <a:endParaRPr lang="it-IT" sz="1300" kern="1200" dirty="0"/>
        </a:p>
      </dsp:txBody>
      <dsp:txXfrm>
        <a:off x="6245827" y="0"/>
        <a:ext cx="1936079" cy="125638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F6B31F-D2E6-42FC-937A-99118488EF23}">
      <dsp:nvSpPr>
        <dsp:cNvPr id="0" name=""/>
        <dsp:cNvSpPr/>
      </dsp:nvSpPr>
      <dsp:spPr>
        <a:xfrm>
          <a:off x="2954479" y="36130"/>
          <a:ext cx="2432498" cy="2432498"/>
        </a:xfrm>
        <a:prstGeom prst="ellipse">
          <a:avLst/>
        </a:prstGeom>
        <a:gradFill rotWithShape="0">
          <a:gsLst>
            <a:gs pos="0">
              <a:schemeClr val="accent2">
                <a:alpha val="50000"/>
                <a:hueOff val="0"/>
                <a:satOff val="0"/>
                <a:lumOff val="0"/>
                <a:alphaOff val="0"/>
                <a:shade val="45000"/>
                <a:satMod val="155000"/>
              </a:schemeClr>
            </a:gs>
            <a:gs pos="60000">
              <a:schemeClr val="accent2">
                <a:alpha val="50000"/>
                <a:hueOff val="0"/>
                <a:satOff val="0"/>
                <a:lumOff val="0"/>
                <a:alphaOff val="0"/>
                <a:shade val="95000"/>
                <a:satMod val="150000"/>
              </a:schemeClr>
            </a:gs>
            <a:gs pos="100000">
              <a:schemeClr val="accent2">
                <a:alpha val="50000"/>
                <a:hueOff val="0"/>
                <a:satOff val="0"/>
                <a:lumOff val="0"/>
                <a:alphaOff val="0"/>
                <a:tint val="87000"/>
                <a:satMod val="250000"/>
              </a:schemeClr>
            </a:gs>
          </a:gsLst>
          <a:lin ang="16200000" scaled="0"/>
        </a:gradFill>
        <a:ln>
          <a:noFill/>
        </a:ln>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dsp:spPr>
      <dsp:style>
        <a:lnRef idx="0">
          <a:scrgbClr r="0" g="0" b="0"/>
        </a:lnRef>
        <a:fillRef idx="3">
          <a:scrgbClr r="0" g="0" b="0"/>
        </a:fillRef>
        <a:effectRef idx="3">
          <a:scrgbClr r="0" g="0" b="0"/>
        </a:effectRef>
        <a:fontRef idx="minor">
          <a:schemeClr val="tx1"/>
        </a:fontRef>
      </dsp:style>
      <dsp:txBody>
        <a:bodyPr spcFirstLastPara="0" vert="horz" wrap="square" lIns="0" tIns="0" rIns="0" bIns="0" numCol="1" spcCol="1270" anchor="ctr" anchorCtr="0">
          <a:noAutofit/>
        </a:bodyPr>
        <a:lstStyle/>
        <a:p>
          <a:pPr lvl="0" algn="ctr" defTabSz="889000" rtl="0">
            <a:lnSpc>
              <a:spcPct val="90000"/>
            </a:lnSpc>
            <a:spcBef>
              <a:spcPct val="0"/>
            </a:spcBef>
            <a:spcAft>
              <a:spcPct val="35000"/>
            </a:spcAft>
          </a:pPr>
          <a:r>
            <a:rPr lang="it-IT" sz="2000" kern="1200" dirty="0" smtClean="0">
              <a:solidFill>
                <a:srgbClr val="00B0F0"/>
              </a:solidFill>
            </a:rPr>
            <a:t>Principi di carattere generale:</a:t>
          </a:r>
          <a:endParaRPr lang="it-IT" sz="2000" kern="1200" dirty="0">
            <a:solidFill>
              <a:srgbClr val="00B0F0"/>
            </a:solidFill>
          </a:endParaRPr>
        </a:p>
      </dsp:txBody>
      <dsp:txXfrm>
        <a:off x="3278812" y="461817"/>
        <a:ext cx="1783832" cy="1094624"/>
      </dsp:txXfrm>
    </dsp:sp>
    <dsp:sp modelId="{28F5AC11-606C-4B74-9781-6B7F88843089}">
      <dsp:nvSpPr>
        <dsp:cNvPr id="0" name=""/>
        <dsp:cNvSpPr/>
      </dsp:nvSpPr>
      <dsp:spPr>
        <a:xfrm>
          <a:off x="1260762" y="1242455"/>
          <a:ext cx="2432498" cy="2776745"/>
        </a:xfrm>
        <a:prstGeom prst="ellipse">
          <a:avLst/>
        </a:prstGeom>
        <a:gradFill rotWithShape="0">
          <a:gsLst>
            <a:gs pos="0">
              <a:schemeClr val="accent3">
                <a:alpha val="50000"/>
                <a:hueOff val="0"/>
                <a:satOff val="0"/>
                <a:lumOff val="0"/>
                <a:alphaOff val="0"/>
                <a:shade val="45000"/>
                <a:satMod val="155000"/>
              </a:schemeClr>
            </a:gs>
            <a:gs pos="60000">
              <a:schemeClr val="accent3">
                <a:alpha val="50000"/>
                <a:hueOff val="0"/>
                <a:satOff val="0"/>
                <a:lumOff val="0"/>
                <a:alphaOff val="0"/>
                <a:shade val="95000"/>
                <a:satMod val="150000"/>
              </a:schemeClr>
            </a:gs>
            <a:gs pos="100000">
              <a:schemeClr val="accent3">
                <a:alpha val="50000"/>
                <a:hueOff val="0"/>
                <a:satOff val="0"/>
                <a:lumOff val="0"/>
                <a:alphaOff val="0"/>
                <a:tint val="87000"/>
                <a:satMod val="250000"/>
              </a:schemeClr>
            </a:gs>
          </a:gsLst>
          <a:lin ang="16200000" scaled="0"/>
        </a:gradFill>
        <a:ln>
          <a:noFill/>
        </a:ln>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dsp:spPr>
      <dsp:style>
        <a:lnRef idx="0">
          <a:scrgbClr r="0" g="0" b="0"/>
        </a:lnRef>
        <a:fillRef idx="3">
          <a:scrgbClr r="0" g="0" b="0"/>
        </a:fillRef>
        <a:effectRef idx="3">
          <a:scrgbClr r="0" g="0" b="0"/>
        </a:effectRef>
        <a:fontRef idx="minor">
          <a:schemeClr val="tx1"/>
        </a:fontRef>
      </dsp:style>
      <dsp:txBody>
        <a:bodyPr spcFirstLastPara="0" vert="horz" wrap="square" lIns="0" tIns="0" rIns="0" bIns="0" numCol="1" spcCol="1270" anchor="ctr" anchorCtr="0">
          <a:noAutofit/>
        </a:bodyPr>
        <a:lstStyle/>
        <a:p>
          <a:pPr lvl="0" algn="just" defTabSz="666750" rtl="0">
            <a:lnSpc>
              <a:spcPct val="90000"/>
            </a:lnSpc>
            <a:spcBef>
              <a:spcPct val="0"/>
            </a:spcBef>
            <a:spcAft>
              <a:spcPct val="35000"/>
            </a:spcAft>
          </a:pPr>
          <a:r>
            <a:rPr lang="it-IT" sz="1500" kern="1200" dirty="0" smtClean="0">
              <a:solidFill>
                <a:srgbClr val="FFFF00"/>
              </a:solidFill>
            </a:rPr>
            <a:t>Deve essere favorita l’</a:t>
          </a:r>
          <a:r>
            <a:rPr lang="it-IT" sz="1500" kern="1200" dirty="0" err="1" smtClean="0">
              <a:solidFill>
                <a:srgbClr val="FFFF00"/>
              </a:solidFill>
            </a:rPr>
            <a:t>autoresponsabilità</a:t>
          </a:r>
          <a:r>
            <a:rPr lang="it-IT" sz="1500" kern="1200" dirty="0" smtClean="0">
              <a:solidFill>
                <a:srgbClr val="FFFF00"/>
              </a:solidFill>
            </a:rPr>
            <a:t> del figlio e contrastate logiche di carattere «parassitario»</a:t>
          </a:r>
          <a:endParaRPr lang="it-IT" sz="1500" kern="1200" dirty="0">
            <a:solidFill>
              <a:srgbClr val="FFFF00"/>
            </a:solidFill>
          </a:endParaRPr>
        </a:p>
      </dsp:txBody>
      <dsp:txXfrm>
        <a:off x="2004702" y="1959781"/>
        <a:ext cx="1459499" cy="1527210"/>
      </dsp:txXfrm>
    </dsp:sp>
    <dsp:sp modelId="{CB6F7EC0-5511-4A2A-A2D7-077A1C41E90C}">
      <dsp:nvSpPr>
        <dsp:cNvPr id="0" name=""/>
        <dsp:cNvSpPr/>
      </dsp:nvSpPr>
      <dsp:spPr>
        <a:xfrm>
          <a:off x="4141092" y="1074150"/>
          <a:ext cx="2432498" cy="3184140"/>
        </a:xfrm>
        <a:prstGeom prst="ellipse">
          <a:avLst/>
        </a:prstGeom>
        <a:gradFill rotWithShape="0">
          <a:gsLst>
            <a:gs pos="0">
              <a:schemeClr val="accent4">
                <a:alpha val="50000"/>
                <a:hueOff val="0"/>
                <a:satOff val="0"/>
                <a:lumOff val="0"/>
                <a:alphaOff val="0"/>
                <a:shade val="45000"/>
                <a:satMod val="155000"/>
              </a:schemeClr>
            </a:gs>
            <a:gs pos="60000">
              <a:schemeClr val="accent4">
                <a:alpha val="50000"/>
                <a:hueOff val="0"/>
                <a:satOff val="0"/>
                <a:lumOff val="0"/>
                <a:alphaOff val="0"/>
                <a:shade val="95000"/>
                <a:satMod val="150000"/>
              </a:schemeClr>
            </a:gs>
            <a:gs pos="100000">
              <a:schemeClr val="accent4">
                <a:alpha val="50000"/>
                <a:hueOff val="0"/>
                <a:satOff val="0"/>
                <a:lumOff val="0"/>
                <a:alphaOff val="0"/>
                <a:tint val="87000"/>
                <a:satMod val="250000"/>
              </a:schemeClr>
            </a:gs>
          </a:gsLst>
          <a:lin ang="16200000" scaled="0"/>
        </a:gradFill>
        <a:ln>
          <a:noFill/>
        </a:ln>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dsp:spPr>
      <dsp:style>
        <a:lnRef idx="0">
          <a:scrgbClr r="0" g="0" b="0"/>
        </a:lnRef>
        <a:fillRef idx="3">
          <a:scrgbClr r="0" g="0" b="0"/>
        </a:fillRef>
        <a:effectRef idx="3">
          <a:scrgbClr r="0" g="0" b="0"/>
        </a:effectRef>
        <a:fontRef idx="minor">
          <a:schemeClr val="tx1"/>
        </a:fontRef>
      </dsp:style>
      <dsp:txBody>
        <a:bodyPr spcFirstLastPara="0" vert="horz" wrap="square" lIns="0" tIns="0" rIns="0" bIns="0" numCol="1" spcCol="1270" anchor="ctr" anchorCtr="0">
          <a:noAutofit/>
        </a:bodyPr>
        <a:lstStyle/>
        <a:p>
          <a:pPr lvl="0" algn="just" defTabSz="533400" rtl="0">
            <a:lnSpc>
              <a:spcPct val="90000"/>
            </a:lnSpc>
            <a:spcBef>
              <a:spcPct val="0"/>
            </a:spcBef>
            <a:spcAft>
              <a:spcPct val="35000"/>
            </a:spcAft>
          </a:pPr>
          <a:r>
            <a:rPr lang="it-IT" sz="1200" kern="1200" dirty="0" smtClean="0">
              <a:solidFill>
                <a:srgbClr val="FF0000"/>
              </a:solidFill>
            </a:rPr>
            <a:t> Oneri probatori: grava sul figlio, raggiunta un certa età, dimostrare di avere cercato di reperire un’attività lavorativa conforme alle proprie aspirazioni professionali ed ogni ostacolo connesso al mercato? – nozione di adeguatezza professionale</a:t>
          </a:r>
          <a:endParaRPr lang="it-IT" sz="1200" kern="1200" dirty="0">
            <a:solidFill>
              <a:srgbClr val="FF0000"/>
            </a:solidFill>
          </a:endParaRPr>
        </a:p>
      </dsp:txBody>
      <dsp:txXfrm>
        <a:off x="4370152" y="1896720"/>
        <a:ext cx="1459499" cy="175127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49DD5A-73BA-49DE-9231-3817A8E8A27A}">
      <dsp:nvSpPr>
        <dsp:cNvPr id="0" name=""/>
        <dsp:cNvSpPr/>
      </dsp:nvSpPr>
      <dsp:spPr>
        <a:xfrm>
          <a:off x="0" y="457199"/>
          <a:ext cx="8183880" cy="3273552"/>
        </a:xfrm>
        <a:prstGeom prst="leftRightRibbon">
          <a:avLst/>
        </a:prstGeom>
        <a:solidFill>
          <a:schemeClr val="accent1">
            <a:hueOff val="0"/>
            <a:satOff val="0"/>
            <a:lumOff val="0"/>
            <a:alphaOff val="0"/>
          </a:schemeClr>
        </a:solid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F75C3AB-5692-4A78-9E04-AFFE281D6D20}">
      <dsp:nvSpPr>
        <dsp:cNvPr id="0" name=""/>
        <dsp:cNvSpPr/>
      </dsp:nvSpPr>
      <dsp:spPr>
        <a:xfrm>
          <a:off x="982065" y="1030071"/>
          <a:ext cx="2700680" cy="1604040"/>
        </a:xfrm>
        <a:prstGeom prst="rect">
          <a:avLst/>
        </a:prstGeom>
        <a:noFill/>
        <a:ln w="425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56896" rIns="0" bIns="60960" numCol="1" spcCol="1270" anchor="ctr" anchorCtr="0">
          <a:noAutofit/>
        </a:bodyPr>
        <a:lstStyle/>
        <a:p>
          <a:pPr lvl="0" algn="ctr" defTabSz="711200" rtl="0">
            <a:lnSpc>
              <a:spcPct val="90000"/>
            </a:lnSpc>
            <a:spcBef>
              <a:spcPct val="0"/>
            </a:spcBef>
            <a:spcAft>
              <a:spcPct val="35000"/>
            </a:spcAft>
          </a:pPr>
          <a:r>
            <a:rPr lang="it-IT" sz="1600" kern="1200" dirty="0" smtClean="0"/>
            <a:t>Conseguenze:</a:t>
          </a:r>
        </a:p>
        <a:p>
          <a:pPr lvl="0" algn="ctr" defTabSz="711200" rtl="0">
            <a:lnSpc>
              <a:spcPct val="90000"/>
            </a:lnSpc>
            <a:spcBef>
              <a:spcPct val="0"/>
            </a:spcBef>
            <a:spcAft>
              <a:spcPct val="35000"/>
            </a:spcAft>
          </a:pPr>
          <a:r>
            <a:rPr lang="it-IT" sz="1600" kern="1200" dirty="0" smtClean="0"/>
            <a:t> elisione dell’obbligo di mantenimento a carico dei genitori al compimento della maggiore età del figlio</a:t>
          </a:r>
          <a:endParaRPr lang="it-IT" sz="1600" kern="1200" dirty="0"/>
        </a:p>
      </dsp:txBody>
      <dsp:txXfrm>
        <a:off x="982065" y="1030071"/>
        <a:ext cx="2700680" cy="1604040"/>
      </dsp:txXfrm>
    </dsp:sp>
    <dsp:sp modelId="{E570A2DF-3288-4FC8-BB6D-D107250D7AB2}">
      <dsp:nvSpPr>
        <dsp:cNvPr id="0" name=""/>
        <dsp:cNvSpPr/>
      </dsp:nvSpPr>
      <dsp:spPr>
        <a:xfrm>
          <a:off x="4091940" y="1553839"/>
          <a:ext cx="3191713" cy="1604040"/>
        </a:xfrm>
        <a:prstGeom prst="rect">
          <a:avLst/>
        </a:prstGeom>
        <a:noFill/>
        <a:ln w="425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56896" rIns="0" bIns="60960" numCol="1" spcCol="1270" anchor="ctr" anchorCtr="0">
          <a:noAutofit/>
        </a:bodyPr>
        <a:lstStyle/>
        <a:p>
          <a:pPr lvl="0" algn="ctr" defTabSz="711200" rtl="0">
            <a:lnSpc>
              <a:spcPct val="90000"/>
            </a:lnSpc>
            <a:spcBef>
              <a:spcPct val="0"/>
            </a:spcBef>
            <a:spcAft>
              <a:spcPct val="35000"/>
            </a:spcAft>
          </a:pPr>
          <a:r>
            <a:rPr lang="it-IT" sz="1600" kern="1200" smtClean="0"/>
            <a:t>Spostamento dell’onere probatorio in capo al figlio che sarà tanto più lieve e tanto più gravoso a seconda dell’età </a:t>
          </a:r>
          <a:endParaRPr lang="it-IT" sz="1600" kern="1200"/>
        </a:p>
      </dsp:txBody>
      <dsp:txXfrm>
        <a:off x="4091940" y="1553839"/>
        <a:ext cx="3191713" cy="160404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49DD5A-73BA-49DE-9231-3817A8E8A27A}">
      <dsp:nvSpPr>
        <dsp:cNvPr id="0" name=""/>
        <dsp:cNvSpPr/>
      </dsp:nvSpPr>
      <dsp:spPr>
        <a:xfrm>
          <a:off x="0" y="457199"/>
          <a:ext cx="8183880" cy="3273552"/>
        </a:xfrm>
        <a:prstGeom prst="leftRightRibbon">
          <a:avLst/>
        </a:prstGeom>
        <a:solidFill>
          <a:schemeClr val="accent4">
            <a:hueOff val="0"/>
            <a:satOff val="0"/>
            <a:lumOff val="0"/>
            <a:alphaOff val="0"/>
          </a:schemeClr>
        </a:solid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F75C3AB-5692-4A78-9E04-AFFE281D6D20}">
      <dsp:nvSpPr>
        <dsp:cNvPr id="0" name=""/>
        <dsp:cNvSpPr/>
      </dsp:nvSpPr>
      <dsp:spPr>
        <a:xfrm>
          <a:off x="982065" y="1030071"/>
          <a:ext cx="2700680" cy="1604040"/>
        </a:xfrm>
        <a:prstGeom prst="rect">
          <a:avLst/>
        </a:prstGeom>
        <a:noFill/>
        <a:ln w="425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8900" rIns="0" bIns="95250" numCol="1" spcCol="1270" anchor="ctr" anchorCtr="0">
          <a:noAutofit/>
        </a:bodyPr>
        <a:lstStyle/>
        <a:p>
          <a:pPr lvl="0" algn="ctr" defTabSz="1111250">
            <a:lnSpc>
              <a:spcPct val="90000"/>
            </a:lnSpc>
            <a:spcBef>
              <a:spcPct val="0"/>
            </a:spcBef>
            <a:spcAft>
              <a:spcPct val="35000"/>
            </a:spcAft>
          </a:pPr>
          <a:r>
            <a:rPr lang="it-IT" sz="2500" kern="1200" dirty="0" smtClean="0"/>
            <a:t>Principio della vicinanza della prova</a:t>
          </a:r>
          <a:endParaRPr lang="it-IT" sz="2500" kern="1200" dirty="0"/>
        </a:p>
      </dsp:txBody>
      <dsp:txXfrm>
        <a:off x="982065" y="1030071"/>
        <a:ext cx="2700680" cy="1604040"/>
      </dsp:txXfrm>
    </dsp:sp>
    <dsp:sp modelId="{E570A2DF-3288-4FC8-BB6D-D107250D7AB2}">
      <dsp:nvSpPr>
        <dsp:cNvPr id="0" name=""/>
        <dsp:cNvSpPr/>
      </dsp:nvSpPr>
      <dsp:spPr>
        <a:xfrm>
          <a:off x="4091940" y="1553839"/>
          <a:ext cx="3191713" cy="1604040"/>
        </a:xfrm>
        <a:prstGeom prst="rect">
          <a:avLst/>
        </a:prstGeom>
        <a:noFill/>
        <a:ln w="425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8900" rIns="0" bIns="95250" numCol="1" spcCol="1270" anchor="ctr" anchorCtr="0">
          <a:noAutofit/>
        </a:bodyPr>
        <a:lstStyle/>
        <a:p>
          <a:pPr lvl="0" algn="ctr" defTabSz="1111250">
            <a:lnSpc>
              <a:spcPct val="90000"/>
            </a:lnSpc>
            <a:spcBef>
              <a:spcPct val="0"/>
            </a:spcBef>
            <a:spcAft>
              <a:spcPct val="35000"/>
            </a:spcAft>
          </a:pPr>
          <a:r>
            <a:rPr lang="it-IT" sz="2500" kern="1200" dirty="0" smtClean="0"/>
            <a:t>Possibilità di assumere l’obbligo volontariamente da parte del genitore</a:t>
          </a:r>
          <a:endParaRPr lang="it-IT" sz="2500" kern="1200" dirty="0"/>
        </a:p>
      </dsp:txBody>
      <dsp:txXfrm>
        <a:off x="4091940" y="1553839"/>
        <a:ext cx="3191713" cy="160404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36C75B-044B-47A0-87E9-C7BCB86B87E9}">
      <dsp:nvSpPr>
        <dsp:cNvPr id="0" name=""/>
        <dsp:cNvSpPr/>
      </dsp:nvSpPr>
      <dsp:spPr>
        <a:xfrm>
          <a:off x="0" y="0"/>
          <a:ext cx="4187952" cy="4187952"/>
        </a:xfrm>
        <a:prstGeom prst="pie">
          <a:avLst>
            <a:gd name="adj1" fmla="val 5400000"/>
            <a:gd name="adj2" fmla="val 16200000"/>
          </a:avLst>
        </a:prstGeom>
        <a:solidFill>
          <a:schemeClr val="accent3">
            <a:shade val="50000"/>
            <a:hueOff val="0"/>
            <a:satOff val="0"/>
            <a:lumOff val="0"/>
            <a:alphaOff val="0"/>
          </a:schemeClr>
        </a:solid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4F5E5C6-F28F-4923-AF20-D635CE848248}">
      <dsp:nvSpPr>
        <dsp:cNvPr id="0" name=""/>
        <dsp:cNvSpPr/>
      </dsp:nvSpPr>
      <dsp:spPr>
        <a:xfrm>
          <a:off x="2093976" y="0"/>
          <a:ext cx="6089904" cy="4187952"/>
        </a:xfrm>
        <a:prstGeom prst="rect">
          <a:avLst/>
        </a:prstGeom>
        <a:solidFill>
          <a:schemeClr val="accent5">
            <a:lumMod val="20000"/>
            <a:lumOff val="80000"/>
          </a:schemeClr>
        </a:solidFill>
        <a:ln w="42500" cap="flat" cmpd="sng" algn="ctr">
          <a:solidFill>
            <a:schemeClr val="accent3">
              <a:shade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lvl="0" algn="just" defTabSz="1555750" rtl="0">
            <a:lnSpc>
              <a:spcPct val="90000"/>
            </a:lnSpc>
            <a:spcBef>
              <a:spcPct val="0"/>
            </a:spcBef>
            <a:spcAft>
              <a:spcPct val="35000"/>
            </a:spcAft>
          </a:pPr>
          <a:r>
            <a:rPr lang="it-IT" sz="3500" kern="1200" dirty="0" smtClean="0">
              <a:solidFill>
                <a:srgbClr val="FF0000"/>
              </a:solidFill>
            </a:rPr>
            <a:t>Funzionalizzazione dell’assegnazione: conservare l’habitat domestico nell’esclusivo interesse dei figli minori o maggiorenni non economicamente autosufficienti</a:t>
          </a:r>
          <a:endParaRPr lang="it-IT" sz="3500" kern="1200" dirty="0">
            <a:solidFill>
              <a:srgbClr val="FF0000"/>
            </a:solidFill>
          </a:endParaRPr>
        </a:p>
      </dsp:txBody>
      <dsp:txXfrm>
        <a:off x="2093976" y="0"/>
        <a:ext cx="6089904" cy="4187952"/>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8D61CD-05F6-40E3-A73E-14F48B04EC37}">
      <dsp:nvSpPr>
        <dsp:cNvPr id="0" name=""/>
        <dsp:cNvSpPr/>
      </dsp:nvSpPr>
      <dsp:spPr>
        <a:xfrm>
          <a:off x="0" y="0"/>
          <a:ext cx="4187952" cy="4187952"/>
        </a:xfrm>
        <a:prstGeom prst="pie">
          <a:avLst>
            <a:gd name="adj1" fmla="val 5400000"/>
            <a:gd name="adj2" fmla="val 16200000"/>
          </a:avLst>
        </a:prstGeom>
        <a:gradFill rotWithShape="0">
          <a:gsLst>
            <a:gs pos="0">
              <a:schemeClr val="accent4">
                <a:hueOff val="0"/>
                <a:satOff val="0"/>
                <a:lumOff val="0"/>
                <a:alphaOff val="0"/>
                <a:shade val="45000"/>
                <a:satMod val="155000"/>
              </a:schemeClr>
            </a:gs>
            <a:gs pos="60000">
              <a:schemeClr val="accent4">
                <a:hueOff val="0"/>
                <a:satOff val="0"/>
                <a:lumOff val="0"/>
                <a:alphaOff val="0"/>
                <a:shade val="95000"/>
                <a:satMod val="150000"/>
              </a:schemeClr>
            </a:gs>
            <a:gs pos="100000">
              <a:schemeClr val="accent4">
                <a:hueOff val="0"/>
                <a:satOff val="0"/>
                <a:lumOff val="0"/>
                <a:alphaOff val="0"/>
                <a:tint val="87000"/>
                <a:satMod val="250000"/>
              </a:schemeClr>
            </a:gs>
          </a:gsLst>
          <a:lin ang="16200000" scaled="0"/>
        </a:gradFill>
        <a:ln>
          <a:noFill/>
        </a:ln>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dsp:spPr>
      <dsp:style>
        <a:lnRef idx="0">
          <a:scrgbClr r="0" g="0" b="0"/>
        </a:lnRef>
        <a:fillRef idx="3">
          <a:scrgbClr r="0" g="0" b="0"/>
        </a:fillRef>
        <a:effectRef idx="3">
          <a:scrgbClr r="0" g="0" b="0"/>
        </a:effectRef>
        <a:fontRef idx="minor">
          <a:schemeClr val="lt1"/>
        </a:fontRef>
      </dsp:style>
    </dsp:sp>
    <dsp:sp modelId="{134A40DD-051D-4B7C-A8B4-5728EF5EF766}">
      <dsp:nvSpPr>
        <dsp:cNvPr id="0" name=""/>
        <dsp:cNvSpPr/>
      </dsp:nvSpPr>
      <dsp:spPr>
        <a:xfrm>
          <a:off x="2093976" y="0"/>
          <a:ext cx="6089904" cy="4187952"/>
        </a:xfrm>
        <a:prstGeom prst="rect">
          <a:avLst/>
        </a:prstGeom>
        <a:solidFill>
          <a:srgbClr val="FFFF00"/>
        </a:solidFill>
        <a:ln w="9525" cap="flat" cmpd="sng" algn="ctr">
          <a:solidFill>
            <a:schemeClr val="accent4">
              <a:hueOff val="0"/>
              <a:satOff val="0"/>
              <a:lumOff val="0"/>
              <a:alphaOff val="0"/>
            </a:schemeClr>
          </a:solidFill>
          <a:prstDash val="solid"/>
        </a:ln>
        <a:effectLst>
          <a:outerShdw blurRad="65500" dist="38100" dir="5400000" rotWithShape="0">
            <a:srgbClr val="000000">
              <a:alpha val="40000"/>
            </a:srgbClr>
          </a:outerShdw>
        </a:effectLst>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lvl="0" algn="just" defTabSz="889000" rtl="0">
            <a:lnSpc>
              <a:spcPct val="90000"/>
            </a:lnSpc>
            <a:spcBef>
              <a:spcPct val="0"/>
            </a:spcBef>
            <a:spcAft>
              <a:spcPct val="35000"/>
            </a:spcAft>
          </a:pPr>
          <a:r>
            <a:rPr lang="it-IT" sz="2000" kern="1200" dirty="0" smtClean="0">
              <a:solidFill>
                <a:srgbClr val="7030A0"/>
              </a:solidFill>
            </a:rPr>
            <a:t>è consentita unicamente con riguardo a quell'immobile che abbia costituito il centro di aggregazione della famiglia durante la convivenza. In altre parole, l'assegnazione della casa familiare è uno strumento di tutela della prole e non può conseguire ulteriori finalità.</a:t>
          </a:r>
        </a:p>
        <a:p>
          <a:pPr lvl="0" algn="just" defTabSz="889000" rtl="0">
            <a:lnSpc>
              <a:spcPct val="90000"/>
            </a:lnSpc>
            <a:spcBef>
              <a:spcPct val="0"/>
            </a:spcBef>
            <a:spcAft>
              <a:spcPct val="35000"/>
            </a:spcAft>
          </a:pPr>
          <a:r>
            <a:rPr lang="it-IT" sz="2000" kern="1200" dirty="0" smtClean="0">
              <a:solidFill>
                <a:srgbClr val="7030A0"/>
              </a:solidFill>
            </a:rPr>
            <a:t>Natura giuridica: diritto personale di godimento tipico dl diritto familiare trascrivibile ed opponibile a terzi soggetti se trascritto oltre i 9 anni e se non trascritto fino a 9 anni (cfr. </a:t>
          </a:r>
          <a:r>
            <a:rPr lang="it-IT" sz="2000" kern="1200" dirty="0" err="1" smtClean="0">
              <a:solidFill>
                <a:srgbClr val="7030A0"/>
              </a:solidFill>
            </a:rPr>
            <a:t>Cass</a:t>
          </a:r>
          <a:r>
            <a:rPr lang="it-IT" sz="2000" kern="1200" dirty="0" smtClean="0">
              <a:solidFill>
                <a:srgbClr val="7030A0"/>
              </a:solidFill>
            </a:rPr>
            <a:t>. S.U., 26 luglio 2002, n. 11096; </a:t>
          </a:r>
          <a:r>
            <a:rPr lang="it-IT" sz="2000" kern="1200" dirty="0" err="1" smtClean="0">
              <a:solidFill>
                <a:srgbClr val="7030A0"/>
              </a:solidFill>
            </a:rPr>
            <a:t>Cass</a:t>
          </a:r>
          <a:r>
            <a:rPr lang="it-IT" sz="2000" kern="1200" dirty="0" smtClean="0">
              <a:solidFill>
                <a:srgbClr val="7030A0"/>
              </a:solidFill>
            </a:rPr>
            <a:t>. 18 settembre 2009, n. 20144)</a:t>
          </a:r>
          <a:endParaRPr lang="it-IT" sz="2000" kern="1200" dirty="0">
            <a:solidFill>
              <a:srgbClr val="7030A0"/>
            </a:solidFill>
          </a:endParaRPr>
        </a:p>
      </dsp:txBody>
      <dsp:txXfrm>
        <a:off x="2093976" y="0"/>
        <a:ext cx="6089904" cy="4187952"/>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49187B-1C64-423A-ACF8-866CA91D51DD}">
      <dsp:nvSpPr>
        <dsp:cNvPr id="0" name=""/>
        <dsp:cNvSpPr/>
      </dsp:nvSpPr>
      <dsp:spPr>
        <a:xfrm>
          <a:off x="1718" y="0"/>
          <a:ext cx="2673347" cy="4187952"/>
        </a:xfrm>
        <a:prstGeom prst="roundRect">
          <a:avLst>
            <a:gd name="adj" fmla="val 10000"/>
          </a:avLst>
        </a:prstGeom>
        <a:solidFill>
          <a:schemeClr val="accent2">
            <a:hueOff val="0"/>
            <a:satOff val="0"/>
            <a:lumOff val="0"/>
            <a:alphaOff val="0"/>
          </a:schemeClr>
        </a:solid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rtl="0">
            <a:lnSpc>
              <a:spcPct val="90000"/>
            </a:lnSpc>
            <a:spcBef>
              <a:spcPct val="0"/>
            </a:spcBef>
            <a:spcAft>
              <a:spcPct val="35000"/>
            </a:spcAft>
          </a:pPr>
          <a:r>
            <a:rPr lang="it-IT" sz="1700" kern="1200" smtClean="0"/>
            <a:t>Valore economico da attribuire all’assegnazione</a:t>
          </a:r>
          <a:endParaRPr lang="it-IT" sz="1700" kern="1200"/>
        </a:p>
      </dsp:txBody>
      <dsp:txXfrm>
        <a:off x="1718" y="1675180"/>
        <a:ext cx="2673347" cy="1675180"/>
      </dsp:txXfrm>
    </dsp:sp>
    <dsp:sp modelId="{8BDBA9D2-E6BF-4B9E-8389-69671860CB32}">
      <dsp:nvSpPr>
        <dsp:cNvPr id="0" name=""/>
        <dsp:cNvSpPr/>
      </dsp:nvSpPr>
      <dsp:spPr>
        <a:xfrm>
          <a:off x="641098" y="251277"/>
          <a:ext cx="1394588" cy="1394588"/>
        </a:xfrm>
        <a:prstGeom prst="ellipse">
          <a:avLst/>
        </a:prstGeom>
        <a:blipFill rotWithShape="1">
          <a:blip xmlns:r="http://schemas.openxmlformats.org/officeDocument/2006/relationships" r:embed="rId1"/>
          <a:stretch>
            <a:fillRect/>
          </a:stretch>
        </a:blip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16CE716-C91E-40A1-88B1-934D61B4608B}">
      <dsp:nvSpPr>
        <dsp:cNvPr id="0" name=""/>
        <dsp:cNvSpPr/>
      </dsp:nvSpPr>
      <dsp:spPr>
        <a:xfrm>
          <a:off x="2755266" y="0"/>
          <a:ext cx="2673347" cy="4187952"/>
        </a:xfrm>
        <a:prstGeom prst="roundRect">
          <a:avLst>
            <a:gd name="adj" fmla="val 10000"/>
          </a:avLst>
        </a:prstGeom>
        <a:solidFill>
          <a:schemeClr val="accent2">
            <a:hueOff val="-4533601"/>
            <a:satOff val="2618"/>
            <a:lumOff val="-4804"/>
            <a:alphaOff val="0"/>
          </a:schemeClr>
        </a:solid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rtl="0">
            <a:lnSpc>
              <a:spcPct val="90000"/>
            </a:lnSpc>
            <a:spcBef>
              <a:spcPct val="0"/>
            </a:spcBef>
            <a:spcAft>
              <a:spcPct val="35000"/>
            </a:spcAft>
          </a:pPr>
          <a:r>
            <a:rPr lang="it-IT" sz="1700" kern="1200" smtClean="0"/>
            <a:t>Pagamento costi di gestione – ripartizione</a:t>
          </a:r>
          <a:endParaRPr lang="it-IT" sz="1700" kern="1200"/>
        </a:p>
      </dsp:txBody>
      <dsp:txXfrm>
        <a:off x="2755266" y="1675180"/>
        <a:ext cx="2673347" cy="1675180"/>
      </dsp:txXfrm>
    </dsp:sp>
    <dsp:sp modelId="{2126AB27-1147-42F3-BFF8-972801802FAD}">
      <dsp:nvSpPr>
        <dsp:cNvPr id="0" name=""/>
        <dsp:cNvSpPr/>
      </dsp:nvSpPr>
      <dsp:spPr>
        <a:xfrm>
          <a:off x="3394645" y="251277"/>
          <a:ext cx="1394588" cy="1394588"/>
        </a:xfrm>
        <a:prstGeom prst="ellipse">
          <a:avLst/>
        </a:prstGeom>
        <a:blipFill rotWithShape="1">
          <a:blip xmlns:r="http://schemas.openxmlformats.org/officeDocument/2006/relationships" r:embed="rId1"/>
          <a:stretch>
            <a:fillRect/>
          </a:stretch>
        </a:blip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FB4D5AE-9AE5-48D8-937E-21F7F38CC582}">
      <dsp:nvSpPr>
        <dsp:cNvPr id="0" name=""/>
        <dsp:cNvSpPr/>
      </dsp:nvSpPr>
      <dsp:spPr>
        <a:xfrm>
          <a:off x="5508814" y="0"/>
          <a:ext cx="2673347" cy="4187952"/>
        </a:xfrm>
        <a:prstGeom prst="roundRect">
          <a:avLst>
            <a:gd name="adj" fmla="val 10000"/>
          </a:avLst>
        </a:prstGeom>
        <a:solidFill>
          <a:schemeClr val="accent2">
            <a:hueOff val="-9067202"/>
            <a:satOff val="5236"/>
            <a:lumOff val="-9607"/>
            <a:alphaOff val="0"/>
          </a:schemeClr>
        </a:solid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rtl="0">
            <a:lnSpc>
              <a:spcPct val="90000"/>
            </a:lnSpc>
            <a:spcBef>
              <a:spcPct val="0"/>
            </a:spcBef>
            <a:spcAft>
              <a:spcPct val="35000"/>
            </a:spcAft>
          </a:pPr>
          <a:r>
            <a:rPr lang="it-IT" sz="1700" kern="1200" dirty="0" smtClean="0"/>
            <a:t>Mutuo onere di pagamento ed incidenza sui provvedimenti aventi contenuto economico</a:t>
          </a:r>
          <a:endParaRPr lang="it-IT" sz="1700" kern="1200" dirty="0"/>
        </a:p>
      </dsp:txBody>
      <dsp:txXfrm>
        <a:off x="5508814" y="1675180"/>
        <a:ext cx="2673347" cy="1675180"/>
      </dsp:txXfrm>
    </dsp:sp>
    <dsp:sp modelId="{5C8AC35B-A96B-4F21-B85A-79CAB6C4B80A}">
      <dsp:nvSpPr>
        <dsp:cNvPr id="0" name=""/>
        <dsp:cNvSpPr/>
      </dsp:nvSpPr>
      <dsp:spPr>
        <a:xfrm>
          <a:off x="6148193" y="251277"/>
          <a:ext cx="1394588" cy="1394588"/>
        </a:xfrm>
        <a:prstGeom prst="ellipse">
          <a:avLst/>
        </a:prstGeom>
        <a:blipFill rotWithShape="1">
          <a:blip xmlns:r="http://schemas.openxmlformats.org/officeDocument/2006/relationships" r:embed="rId1"/>
          <a:stretch>
            <a:fillRect/>
          </a:stretch>
        </a:blip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8AD72E8-2121-4672-BCA8-819D822A0FB2}">
      <dsp:nvSpPr>
        <dsp:cNvPr id="0" name=""/>
        <dsp:cNvSpPr/>
      </dsp:nvSpPr>
      <dsp:spPr>
        <a:xfrm>
          <a:off x="327355" y="3350361"/>
          <a:ext cx="7529169" cy="628192"/>
        </a:xfrm>
        <a:prstGeom prst="leftRightArrow">
          <a:avLst/>
        </a:prstGeom>
        <a:solidFill>
          <a:schemeClr val="accent2">
            <a:tint val="40000"/>
            <a:hueOff val="0"/>
            <a:satOff val="0"/>
            <a:lumOff val="0"/>
            <a:alphaOff val="0"/>
          </a:schemeClr>
        </a:solid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7BD38C-206B-445F-85DC-922C78343353}">
      <dsp:nvSpPr>
        <dsp:cNvPr id="0" name=""/>
        <dsp:cNvSpPr/>
      </dsp:nvSpPr>
      <dsp:spPr>
        <a:xfrm rot="10800000">
          <a:off x="1584652" y="133"/>
          <a:ext cx="5442280" cy="855411"/>
        </a:xfrm>
        <a:prstGeom prst="homePlate">
          <a:avLst/>
        </a:prstGeom>
        <a:solidFill>
          <a:schemeClr val="accent2">
            <a:hueOff val="0"/>
            <a:satOff val="0"/>
            <a:lumOff val="0"/>
            <a:alphaOff val="0"/>
          </a:schemeClr>
        </a:solid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7213" tIns="64770" rIns="120904" bIns="64770" numCol="1" spcCol="1270" anchor="ctr" anchorCtr="0">
          <a:noAutofit/>
        </a:bodyPr>
        <a:lstStyle/>
        <a:p>
          <a:pPr lvl="0" algn="ctr" defTabSz="755650" rtl="0">
            <a:lnSpc>
              <a:spcPct val="90000"/>
            </a:lnSpc>
            <a:spcBef>
              <a:spcPct val="0"/>
            </a:spcBef>
            <a:spcAft>
              <a:spcPct val="35000"/>
            </a:spcAft>
          </a:pPr>
          <a:r>
            <a:rPr lang="it-IT" sz="1700" b="1" u="sng" kern="1200" dirty="0" smtClean="0"/>
            <a:t>Cause di estinzione</a:t>
          </a:r>
          <a:endParaRPr lang="it-IT" sz="1700" b="1" u="sng" kern="1200" dirty="0"/>
        </a:p>
      </dsp:txBody>
      <dsp:txXfrm rot="10800000">
        <a:off x="1798505" y="133"/>
        <a:ext cx="5228427" cy="855411"/>
      </dsp:txXfrm>
    </dsp:sp>
    <dsp:sp modelId="{445C4A46-CE47-4677-ADDF-01684C08486A}">
      <dsp:nvSpPr>
        <dsp:cNvPr id="0" name=""/>
        <dsp:cNvSpPr/>
      </dsp:nvSpPr>
      <dsp:spPr>
        <a:xfrm>
          <a:off x="1156947" y="133"/>
          <a:ext cx="855411" cy="855411"/>
        </a:xfrm>
        <a:prstGeom prst="ellipse">
          <a:avLst/>
        </a:prstGeom>
        <a:blipFill rotWithShape="1">
          <a:blip xmlns:r="http://schemas.openxmlformats.org/officeDocument/2006/relationships" r:embed="rId1"/>
          <a:stretch>
            <a:fillRect/>
          </a:stretch>
        </a:blip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886ED16-BD8C-4163-A960-BB009BD511CD}">
      <dsp:nvSpPr>
        <dsp:cNvPr id="0" name=""/>
        <dsp:cNvSpPr/>
      </dsp:nvSpPr>
      <dsp:spPr>
        <a:xfrm rot="10800000">
          <a:off x="1584652" y="1110891"/>
          <a:ext cx="5442280" cy="855411"/>
        </a:xfrm>
        <a:prstGeom prst="homePlate">
          <a:avLst/>
        </a:prstGeom>
        <a:solidFill>
          <a:schemeClr val="accent2">
            <a:hueOff val="-3022401"/>
            <a:satOff val="1745"/>
            <a:lumOff val="-3202"/>
            <a:alphaOff val="0"/>
          </a:schemeClr>
        </a:solid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7213" tIns="64770" rIns="120904" bIns="64770" numCol="1" spcCol="1270" anchor="ctr" anchorCtr="0">
          <a:noAutofit/>
        </a:bodyPr>
        <a:lstStyle/>
        <a:p>
          <a:pPr lvl="0" algn="ctr" defTabSz="755650" rtl="0">
            <a:lnSpc>
              <a:spcPct val="90000"/>
            </a:lnSpc>
            <a:spcBef>
              <a:spcPct val="0"/>
            </a:spcBef>
            <a:spcAft>
              <a:spcPct val="35000"/>
            </a:spcAft>
          </a:pPr>
          <a:r>
            <a:rPr lang="it-IT" sz="1700" kern="1200" dirty="0" smtClean="0"/>
            <a:t>Mancata abitazione ad opera del genitore </a:t>
          </a:r>
          <a:r>
            <a:rPr lang="it-IT" sz="1700" kern="1200" dirty="0" err="1" smtClean="0"/>
            <a:t>collocatario</a:t>
          </a:r>
          <a:endParaRPr lang="it-IT" sz="1700" kern="1200" dirty="0"/>
        </a:p>
      </dsp:txBody>
      <dsp:txXfrm rot="10800000">
        <a:off x="1798505" y="1110891"/>
        <a:ext cx="5228427" cy="855411"/>
      </dsp:txXfrm>
    </dsp:sp>
    <dsp:sp modelId="{0C2EDBE4-715F-477E-AEB6-F02E8EA9CB7D}">
      <dsp:nvSpPr>
        <dsp:cNvPr id="0" name=""/>
        <dsp:cNvSpPr/>
      </dsp:nvSpPr>
      <dsp:spPr>
        <a:xfrm>
          <a:off x="1156947" y="1110891"/>
          <a:ext cx="855411" cy="855411"/>
        </a:xfrm>
        <a:prstGeom prst="ellipse">
          <a:avLst/>
        </a:prstGeom>
        <a:blipFill rotWithShape="1">
          <a:blip xmlns:r="http://schemas.openxmlformats.org/officeDocument/2006/relationships" r:embed="rId1"/>
          <a:stretch>
            <a:fillRect/>
          </a:stretch>
        </a:blip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3A5412A-CEDF-4D0D-9DB2-67A5EF681A58}">
      <dsp:nvSpPr>
        <dsp:cNvPr id="0" name=""/>
        <dsp:cNvSpPr/>
      </dsp:nvSpPr>
      <dsp:spPr>
        <a:xfrm rot="10800000">
          <a:off x="1584652" y="2221649"/>
          <a:ext cx="5442280" cy="855411"/>
        </a:xfrm>
        <a:prstGeom prst="homePlate">
          <a:avLst/>
        </a:prstGeom>
        <a:solidFill>
          <a:schemeClr val="accent2">
            <a:hueOff val="-6044802"/>
            <a:satOff val="3491"/>
            <a:lumOff val="-6405"/>
            <a:alphaOff val="0"/>
          </a:schemeClr>
        </a:solid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7213" tIns="64770" rIns="120904" bIns="64770" numCol="1" spcCol="1270" anchor="ctr" anchorCtr="0">
          <a:noAutofit/>
        </a:bodyPr>
        <a:lstStyle/>
        <a:p>
          <a:pPr lvl="0" algn="ctr" defTabSz="755650" rtl="0">
            <a:lnSpc>
              <a:spcPct val="90000"/>
            </a:lnSpc>
            <a:spcBef>
              <a:spcPct val="0"/>
            </a:spcBef>
            <a:spcAft>
              <a:spcPct val="35000"/>
            </a:spcAft>
          </a:pPr>
          <a:r>
            <a:rPr lang="it-IT" sz="1700" kern="1200" smtClean="0"/>
            <a:t>Il venir meno delle esigenze della prole  divenuta maggiorenne ed economicamente autosufficiente</a:t>
          </a:r>
          <a:endParaRPr lang="it-IT" sz="1700" kern="1200"/>
        </a:p>
      </dsp:txBody>
      <dsp:txXfrm rot="10800000">
        <a:off x="1798505" y="2221649"/>
        <a:ext cx="5228427" cy="855411"/>
      </dsp:txXfrm>
    </dsp:sp>
    <dsp:sp modelId="{972A304F-36B7-4C8B-A33B-CD81C1258A4A}">
      <dsp:nvSpPr>
        <dsp:cNvPr id="0" name=""/>
        <dsp:cNvSpPr/>
      </dsp:nvSpPr>
      <dsp:spPr>
        <a:xfrm>
          <a:off x="1156947" y="2221649"/>
          <a:ext cx="855411" cy="855411"/>
        </a:xfrm>
        <a:prstGeom prst="ellipse">
          <a:avLst/>
        </a:prstGeom>
        <a:blipFill rotWithShape="1">
          <a:blip xmlns:r="http://schemas.openxmlformats.org/officeDocument/2006/relationships" r:embed="rId1"/>
          <a:stretch>
            <a:fillRect/>
          </a:stretch>
        </a:blip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677CD81-B34E-4A80-A1B6-BA7FF18EDBCF}">
      <dsp:nvSpPr>
        <dsp:cNvPr id="0" name=""/>
        <dsp:cNvSpPr/>
      </dsp:nvSpPr>
      <dsp:spPr>
        <a:xfrm rot="10800000">
          <a:off x="1584652" y="3332407"/>
          <a:ext cx="5442280" cy="855411"/>
        </a:xfrm>
        <a:prstGeom prst="homePlate">
          <a:avLst/>
        </a:prstGeom>
        <a:solidFill>
          <a:schemeClr val="accent2">
            <a:hueOff val="-9067202"/>
            <a:satOff val="5236"/>
            <a:lumOff val="-9607"/>
            <a:alphaOff val="0"/>
          </a:schemeClr>
        </a:solid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7213" tIns="64770" rIns="120904" bIns="64770" numCol="1" spcCol="1270" anchor="ctr" anchorCtr="0">
          <a:noAutofit/>
        </a:bodyPr>
        <a:lstStyle/>
        <a:p>
          <a:pPr lvl="0" algn="ctr" defTabSz="755650" rtl="0">
            <a:lnSpc>
              <a:spcPct val="90000"/>
            </a:lnSpc>
            <a:spcBef>
              <a:spcPct val="0"/>
            </a:spcBef>
            <a:spcAft>
              <a:spcPct val="35000"/>
            </a:spcAft>
          </a:pPr>
          <a:r>
            <a:rPr lang="it-IT" sz="1700" kern="1200" dirty="0" smtClean="0"/>
            <a:t>Trasferimento della prole presso altro genitore o convivenza more uxorio (se veda C.C. 30.7.2008 n. 308)</a:t>
          </a:r>
          <a:endParaRPr lang="it-IT" sz="1700" kern="1200" dirty="0"/>
        </a:p>
      </dsp:txBody>
      <dsp:txXfrm rot="10800000">
        <a:off x="1798505" y="3332407"/>
        <a:ext cx="5228427" cy="855411"/>
      </dsp:txXfrm>
    </dsp:sp>
    <dsp:sp modelId="{D459C006-C5EC-4D15-B53B-80C7AF0101D7}">
      <dsp:nvSpPr>
        <dsp:cNvPr id="0" name=""/>
        <dsp:cNvSpPr/>
      </dsp:nvSpPr>
      <dsp:spPr>
        <a:xfrm>
          <a:off x="1156947" y="3332407"/>
          <a:ext cx="855411" cy="855411"/>
        </a:xfrm>
        <a:prstGeom prst="ellipse">
          <a:avLst/>
        </a:prstGeom>
        <a:blipFill rotWithShape="1">
          <a:blip xmlns:r="http://schemas.openxmlformats.org/officeDocument/2006/relationships" r:embed="rId1"/>
          <a:stretch>
            <a:fillRect/>
          </a:stretch>
        </a:blip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rot="90" type="line" r:blip="">
              <dgm:adjLst/>
            </dgm:shape>
          </dgm:if>
          <dgm:else name="Name34">
            <dgm:shape xmlns:r="http://schemas.openxmlformats.org/officeDocument/2006/relationships" rot="180" type="line" r:blip="">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rot="90" type="line" r:blip="">
              <dgm:adjLst/>
            </dgm:shape>
          </dgm:if>
          <dgm:else name="Name50">
            <dgm:shape xmlns:r="http://schemas.openxmlformats.org/officeDocument/2006/relationships" rot="180" type="line" r:blip="">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rot="90" type="line" r:blip="">
              <dgm:adjLst/>
            </dgm:shape>
          </dgm:if>
          <dgm:else name="Name66">
            <dgm:shape xmlns:r="http://schemas.openxmlformats.org/officeDocument/2006/relationships" rot="180" type="line" r:blip="">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rot="90" type="line" r:blip="">
              <dgm:adjLst/>
            </dgm:shape>
          </dgm:if>
          <dgm:else name="Name82">
            <dgm:shape xmlns:r="http://schemas.openxmlformats.org/officeDocument/2006/relationships" rot="180" type="line" r:blip="">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rot="90" type="line" r:blip="">
              <dgm:adjLst/>
            </dgm:shape>
          </dgm:if>
          <dgm:else name="Name98">
            <dgm:shape xmlns:r="http://schemas.openxmlformats.org/officeDocument/2006/relationships" rot="180" type="line" r:blip="">
              <dgm:adjLst/>
            </dgm:shape>
          </dgm:else>
        </dgm:choose>
        <dgm:presOf/>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11.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12.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15.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dirty="0"/>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14A4DAD-ED80-4C1E-B3CD-1CE8EFAD53E1}" type="datetimeFigureOut">
              <a:rPr lang="it-IT" smtClean="0"/>
              <a:t>23/09/2020</a:t>
            </a:fld>
            <a:endParaRPr lang="it-IT" dirty="0"/>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dirty="0"/>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dirty="0"/>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794988A-B2F0-45DD-8840-2501DDF8B089}" type="slidenum">
              <a:rPr lang="it-IT" smtClean="0"/>
              <a:t>‹N›</a:t>
            </a:fld>
            <a:endParaRPr lang="it-IT" dirty="0"/>
          </a:p>
        </p:txBody>
      </p:sp>
    </p:spTree>
    <p:extLst>
      <p:ext uri="{BB962C8B-B14F-4D97-AF65-F5344CB8AC3E}">
        <p14:creationId xmlns:p14="http://schemas.microsoft.com/office/powerpoint/2010/main" val="10152639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Shape 223"/>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b="1" kern="1200" dirty="0" smtClean="0">
                <a:solidFill>
                  <a:schemeClr val="tx1"/>
                </a:solidFill>
                <a:effectLst/>
                <a:latin typeface="+mn-lt"/>
                <a:ea typeface="+mn-ea"/>
                <a:cs typeface="+mn-cs"/>
              </a:rPr>
              <a:t>La gestione delle risorse economiche della famiglia in funzione dell’adempimento degli obblighi parentali: il mantenimento diretto e indiretto, le spese straordinarie, la casa familiare, i figli maggiorenni: introduzione ai lavori di gruppo.</a:t>
            </a:r>
            <a:endParaRPr lang="it-IT" sz="1200" kern="1200" dirty="0" smtClean="0">
              <a:solidFill>
                <a:schemeClr val="tx1"/>
              </a:solidFill>
              <a:effectLst/>
              <a:latin typeface="+mn-lt"/>
              <a:ea typeface="+mn-ea"/>
              <a:cs typeface="+mn-cs"/>
            </a:endParaRPr>
          </a:p>
          <a:p>
            <a:pPr marL="0" lvl="0" indent="0">
              <a:spcBef>
                <a:spcPts val="0"/>
              </a:spcBef>
              <a:spcAft>
                <a:spcPts val="0"/>
              </a:spcAft>
              <a:buNone/>
            </a:pPr>
            <a:endParaRPr lang="it-IT" dirty="0" smtClean="0"/>
          </a:p>
          <a:p>
            <a:pPr marL="0" lvl="0" indent="0">
              <a:spcBef>
                <a:spcPts val="0"/>
              </a:spcBef>
              <a:spcAft>
                <a:spcPts val="0"/>
              </a:spcAft>
              <a:buNone/>
            </a:pPr>
            <a:endParaRPr dirty="0"/>
          </a:p>
        </p:txBody>
      </p:sp>
      <p:sp>
        <p:nvSpPr>
          <p:cNvPr id="224" name="Shape 224"/>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15" name="Rettangolo arrotondato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ttangolo arrotondato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5" name="Titolo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it-IT" smtClean="0"/>
              <a:t>Fare clic per modificare lo stile del titolo</a:t>
            </a:r>
            <a:endParaRPr kumimoji="0" lang="en-US"/>
          </a:p>
        </p:txBody>
      </p:sp>
      <p:sp>
        <p:nvSpPr>
          <p:cNvPr id="20" name="Sottotitolo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it-IT" smtClean="0"/>
              <a:t>Fare clic per modificare lo stile del sottotitolo dello schema</a:t>
            </a:r>
            <a:endParaRPr kumimoji="0" lang="en-US"/>
          </a:p>
        </p:txBody>
      </p:sp>
      <p:sp>
        <p:nvSpPr>
          <p:cNvPr id="19" name="Segnaposto data 18"/>
          <p:cNvSpPr>
            <a:spLocks noGrp="1"/>
          </p:cNvSpPr>
          <p:nvPr>
            <p:ph type="dt" sz="half" idx="10"/>
          </p:nvPr>
        </p:nvSpPr>
        <p:spPr/>
        <p:txBody>
          <a:bodyPr/>
          <a:lstStyle>
            <a:extLst/>
          </a:lstStyle>
          <a:p>
            <a:fld id="{7F49D355-16BD-4E45-BD9A-5EA878CF7CBD}" type="datetimeFigureOut">
              <a:rPr lang="it-IT" smtClean="0"/>
              <a:t>23/09/2020</a:t>
            </a:fld>
            <a:endParaRPr lang="it-IT" dirty="0"/>
          </a:p>
        </p:txBody>
      </p:sp>
      <p:sp>
        <p:nvSpPr>
          <p:cNvPr id="8" name="Segnaposto piè di pagina 7"/>
          <p:cNvSpPr>
            <a:spLocks noGrp="1"/>
          </p:cNvSpPr>
          <p:nvPr>
            <p:ph type="ftr" sz="quarter" idx="11"/>
          </p:nvPr>
        </p:nvSpPr>
        <p:spPr/>
        <p:txBody>
          <a:bodyPr/>
          <a:lstStyle>
            <a:extLst/>
          </a:lstStyle>
          <a:p>
            <a:endParaRPr lang="it-IT" dirty="0"/>
          </a:p>
        </p:txBody>
      </p:sp>
      <p:sp>
        <p:nvSpPr>
          <p:cNvPr id="11" name="Segnaposto numero diapositiva 10"/>
          <p:cNvSpPr>
            <a:spLocks noGrp="1"/>
          </p:cNvSpPr>
          <p:nvPr>
            <p:ph type="sldNum" sz="quarter" idx="12"/>
          </p:nvPr>
        </p:nvSpPr>
        <p:spPr/>
        <p:txBody>
          <a:bodyPr/>
          <a:lstStyle>
            <a:extLst/>
          </a:lstStyle>
          <a:p>
            <a:fld id="{E7A41E1B-4F70-4964-A407-84C68BE8251C}" type="slidenum">
              <a:rPr lang="it-IT" smtClean="0"/>
              <a:t>‹N›</a:t>
            </a:fld>
            <a:endParaRPr lang="it-IT"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502920" y="4983480"/>
            <a:ext cx="8183880" cy="1051560"/>
          </a:xfrm>
        </p:spPr>
        <p:txBody>
          <a:bodyPr/>
          <a:lstStyle>
            <a:extLst/>
          </a:lstStyle>
          <a:p>
            <a:r>
              <a:rPr kumimoji="0" lang="it-IT" smtClean="0"/>
              <a:t>Fare clic per modificare lo stile del titolo</a:t>
            </a:r>
            <a:endParaRPr kumimoji="0" lang="en-US"/>
          </a:p>
        </p:txBody>
      </p:sp>
      <p:sp>
        <p:nvSpPr>
          <p:cNvPr id="3" name="Segnaposto contenuto 2"/>
          <p:cNvSpPr>
            <a:spLocks noGrp="1"/>
          </p:cNvSpPr>
          <p:nvPr>
            <p:ph idx="1"/>
          </p:nvPr>
        </p:nvSpPr>
        <p:spPr>
          <a:xfrm>
            <a:off x="502920" y="530352"/>
            <a:ext cx="8183880" cy="4187952"/>
          </a:xfrm>
        </p:spPr>
        <p:txBody>
          <a:bodyPr/>
          <a:lstStyle>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extLst/>
          </a:lstStyle>
          <a:p>
            <a:fld id="{7F49D355-16BD-4E45-BD9A-5EA878CF7CBD}" type="datetimeFigureOut">
              <a:rPr lang="it-IT" smtClean="0"/>
              <a:t>23/09/2020</a:t>
            </a:fld>
            <a:endParaRPr lang="it-IT" dirty="0"/>
          </a:p>
        </p:txBody>
      </p:sp>
      <p:sp>
        <p:nvSpPr>
          <p:cNvPr id="5" name="Segnaposto piè di pagina 4"/>
          <p:cNvSpPr>
            <a:spLocks noGrp="1"/>
          </p:cNvSpPr>
          <p:nvPr>
            <p:ph type="ftr" sz="quarter" idx="11"/>
          </p:nvPr>
        </p:nvSpPr>
        <p:spPr/>
        <p:txBody>
          <a:bodyPr/>
          <a:lstStyle>
            <a:extLst/>
          </a:lstStyle>
          <a:p>
            <a:endParaRPr lang="it-IT" dirty="0"/>
          </a:p>
        </p:txBody>
      </p:sp>
      <p:sp>
        <p:nvSpPr>
          <p:cNvPr id="6" name="Segnaposto numero diapositiva 5"/>
          <p:cNvSpPr>
            <a:spLocks noGrp="1"/>
          </p:cNvSpPr>
          <p:nvPr>
            <p:ph type="sldNum" sz="quarter" idx="12"/>
          </p:nvPr>
        </p:nvSpPr>
        <p:spPr/>
        <p:txBody>
          <a:bodyPr/>
          <a:lstStyle>
            <a:extLst/>
          </a:lstStyle>
          <a:p>
            <a:fld id="{E7A41E1B-4F70-4964-A407-84C68BE8251C}" type="slidenum">
              <a:rPr lang="it-IT" smtClean="0"/>
              <a:t>‹N›</a:t>
            </a:fld>
            <a:endParaRPr lang="it-IT"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sp>
        <p:nvSpPr>
          <p:cNvPr id="14" name="Rettangolo arrotondato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1" name="Rettangolo arrotondato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Titolo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extLst/>
          </a:lstStyle>
          <a:p>
            <a:fld id="{7F49D355-16BD-4E45-BD9A-5EA878CF7CBD}" type="datetimeFigureOut">
              <a:rPr lang="it-IT" smtClean="0"/>
              <a:t>23/09/2020</a:t>
            </a:fld>
            <a:endParaRPr lang="it-IT" dirty="0"/>
          </a:p>
        </p:txBody>
      </p:sp>
      <p:sp>
        <p:nvSpPr>
          <p:cNvPr id="5" name="Segnaposto piè di pagina 4"/>
          <p:cNvSpPr>
            <a:spLocks noGrp="1"/>
          </p:cNvSpPr>
          <p:nvPr>
            <p:ph type="ftr" sz="quarter" idx="11"/>
          </p:nvPr>
        </p:nvSpPr>
        <p:spPr/>
        <p:txBody>
          <a:bodyPr/>
          <a:lstStyle>
            <a:extLst/>
          </a:lstStyle>
          <a:p>
            <a:endParaRPr lang="it-IT" dirty="0"/>
          </a:p>
        </p:txBody>
      </p:sp>
      <p:sp>
        <p:nvSpPr>
          <p:cNvPr id="6" name="Segnaposto numero diapositiva 5"/>
          <p:cNvSpPr>
            <a:spLocks noGrp="1"/>
          </p:cNvSpPr>
          <p:nvPr>
            <p:ph type="sldNum" sz="quarter" idx="12"/>
          </p:nvPr>
        </p:nvSpPr>
        <p:spPr/>
        <p:txBody>
          <a:bodyPr/>
          <a:lstStyle>
            <a:extLst/>
          </a:lstStyle>
          <a:p>
            <a:fld id="{E7A41E1B-4F70-4964-A407-84C68BE8251C}" type="slidenum">
              <a:rPr lang="it-IT" smtClean="0"/>
              <a:t>‹N›</a:t>
            </a:fld>
            <a:endParaRPr lang="it-IT"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extLst/>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extLst/>
          </a:lstStyle>
          <a:p>
            <a:fld id="{7F49D355-16BD-4E45-BD9A-5EA878CF7CBD}" type="datetimeFigureOut">
              <a:rPr lang="it-IT" smtClean="0"/>
              <a:t>23/09/2020</a:t>
            </a:fld>
            <a:endParaRPr lang="it-IT" dirty="0"/>
          </a:p>
        </p:txBody>
      </p:sp>
      <p:sp>
        <p:nvSpPr>
          <p:cNvPr id="6" name="Segnaposto piè di pagina 5"/>
          <p:cNvSpPr>
            <a:spLocks noGrp="1"/>
          </p:cNvSpPr>
          <p:nvPr>
            <p:ph type="ftr" sz="quarter" idx="11"/>
          </p:nvPr>
        </p:nvSpPr>
        <p:spPr/>
        <p:txBody>
          <a:bodyPr/>
          <a:lstStyle>
            <a:extLst/>
          </a:lstStyle>
          <a:p>
            <a:endParaRPr lang="it-IT" dirty="0"/>
          </a:p>
        </p:txBody>
      </p:sp>
      <p:sp>
        <p:nvSpPr>
          <p:cNvPr id="7" name="Segnaposto numero diapositiva 6"/>
          <p:cNvSpPr>
            <a:spLocks noGrp="1"/>
          </p:cNvSpPr>
          <p:nvPr>
            <p:ph type="sldNum" sz="quarter" idx="12"/>
          </p:nvPr>
        </p:nvSpPr>
        <p:spPr/>
        <p:txBody>
          <a:bodyPr/>
          <a:lstStyle>
            <a:extLst/>
          </a:lstStyle>
          <a:p>
            <a:fld id="{E7A41E1B-4F70-4964-A407-84C68BE8251C}" type="slidenum">
              <a:rPr lang="it-IT" smtClean="0"/>
              <a:t>‹N›</a:t>
            </a:fld>
            <a:endParaRPr lang="it-IT"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502920" y="4983480"/>
            <a:ext cx="8183880" cy="1051560"/>
          </a:xfrm>
        </p:spPr>
        <p:txBody>
          <a:bodyPr anchor="b"/>
          <a:lstStyle>
            <a:lvl1pPr>
              <a:defRPr b="1"/>
            </a:lvl1pPr>
            <a:extLst/>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p:txBody>
          <a:bodyPr/>
          <a:lstStyle>
            <a:extLst/>
          </a:lstStyle>
          <a:p>
            <a:fld id="{7F49D355-16BD-4E45-BD9A-5EA878CF7CBD}" type="datetimeFigureOut">
              <a:rPr lang="it-IT" smtClean="0"/>
              <a:t>23/09/2020</a:t>
            </a:fld>
            <a:endParaRPr lang="it-IT" dirty="0"/>
          </a:p>
        </p:txBody>
      </p:sp>
      <p:sp>
        <p:nvSpPr>
          <p:cNvPr id="8" name="Segnaposto piè di pagina 7"/>
          <p:cNvSpPr>
            <a:spLocks noGrp="1"/>
          </p:cNvSpPr>
          <p:nvPr>
            <p:ph type="ftr" sz="quarter" idx="11"/>
          </p:nvPr>
        </p:nvSpPr>
        <p:spPr/>
        <p:txBody>
          <a:bodyPr/>
          <a:lstStyle>
            <a:extLst/>
          </a:lstStyle>
          <a:p>
            <a:endParaRPr lang="it-IT" dirty="0"/>
          </a:p>
        </p:txBody>
      </p:sp>
      <p:sp>
        <p:nvSpPr>
          <p:cNvPr id="9" name="Segnaposto numero diapositiva 8"/>
          <p:cNvSpPr>
            <a:spLocks noGrp="1"/>
          </p:cNvSpPr>
          <p:nvPr>
            <p:ph type="sldNum" sz="quarter" idx="12"/>
          </p:nvPr>
        </p:nvSpPr>
        <p:spPr/>
        <p:txBody>
          <a:bodyPr/>
          <a:lstStyle>
            <a:extLst/>
          </a:lstStyle>
          <a:p>
            <a:fld id="{E7A41E1B-4F70-4964-A407-84C68BE8251C}" type="slidenum">
              <a:rPr lang="it-IT" smtClean="0"/>
              <a:t>‹N›</a:t>
            </a:fld>
            <a:endParaRPr lang="it-IT"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extLst/>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extLst/>
          </a:lstStyle>
          <a:p>
            <a:fld id="{7F49D355-16BD-4E45-BD9A-5EA878CF7CBD}" type="datetimeFigureOut">
              <a:rPr lang="it-IT" smtClean="0"/>
              <a:t>23/09/2020</a:t>
            </a:fld>
            <a:endParaRPr lang="it-IT" dirty="0"/>
          </a:p>
        </p:txBody>
      </p:sp>
      <p:sp>
        <p:nvSpPr>
          <p:cNvPr id="4" name="Segnaposto piè di pagina 3"/>
          <p:cNvSpPr>
            <a:spLocks noGrp="1"/>
          </p:cNvSpPr>
          <p:nvPr>
            <p:ph type="ftr" sz="quarter" idx="11"/>
          </p:nvPr>
        </p:nvSpPr>
        <p:spPr/>
        <p:txBody>
          <a:bodyPr/>
          <a:lstStyle>
            <a:extLst/>
          </a:lstStyle>
          <a:p>
            <a:endParaRPr lang="it-IT" dirty="0"/>
          </a:p>
        </p:txBody>
      </p:sp>
      <p:sp>
        <p:nvSpPr>
          <p:cNvPr id="5" name="Segnaposto numero diapositiva 4"/>
          <p:cNvSpPr>
            <a:spLocks noGrp="1"/>
          </p:cNvSpPr>
          <p:nvPr>
            <p:ph type="sldNum" sz="quarter" idx="12"/>
          </p:nvPr>
        </p:nvSpPr>
        <p:spPr/>
        <p:txBody>
          <a:bodyPr/>
          <a:lstStyle>
            <a:extLst/>
          </a:lstStyle>
          <a:p>
            <a:fld id="{E7A41E1B-4F70-4964-A407-84C68BE8251C}" type="slidenum">
              <a:rPr lang="it-IT" smtClean="0"/>
              <a:t>‹N›</a:t>
            </a:fld>
            <a:endParaRPr lang="it-IT"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7" name="Rettangolo arrotondato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Segnaposto data 1"/>
          <p:cNvSpPr>
            <a:spLocks noGrp="1"/>
          </p:cNvSpPr>
          <p:nvPr>
            <p:ph type="dt" sz="half" idx="10"/>
          </p:nvPr>
        </p:nvSpPr>
        <p:spPr/>
        <p:txBody>
          <a:bodyPr/>
          <a:lstStyle>
            <a:extLst/>
          </a:lstStyle>
          <a:p>
            <a:fld id="{7F49D355-16BD-4E45-BD9A-5EA878CF7CBD}" type="datetimeFigureOut">
              <a:rPr lang="it-IT" smtClean="0"/>
              <a:t>23/09/2020</a:t>
            </a:fld>
            <a:endParaRPr lang="it-IT" dirty="0"/>
          </a:p>
        </p:txBody>
      </p:sp>
      <p:sp>
        <p:nvSpPr>
          <p:cNvPr id="3" name="Segnaposto piè di pagina 2"/>
          <p:cNvSpPr>
            <a:spLocks noGrp="1"/>
          </p:cNvSpPr>
          <p:nvPr>
            <p:ph type="ftr" sz="quarter" idx="11"/>
          </p:nvPr>
        </p:nvSpPr>
        <p:spPr/>
        <p:txBody>
          <a:bodyPr/>
          <a:lstStyle>
            <a:extLst/>
          </a:lstStyle>
          <a:p>
            <a:endParaRPr lang="it-IT" dirty="0"/>
          </a:p>
        </p:txBody>
      </p:sp>
      <p:sp>
        <p:nvSpPr>
          <p:cNvPr id="4" name="Segnaposto numero diapositiva 3"/>
          <p:cNvSpPr>
            <a:spLocks noGrp="1"/>
          </p:cNvSpPr>
          <p:nvPr>
            <p:ph type="sldNum" sz="quarter" idx="12"/>
          </p:nvPr>
        </p:nvSpPr>
        <p:spPr/>
        <p:txBody>
          <a:bodyPr/>
          <a:lstStyle>
            <a:extLst/>
          </a:lstStyle>
          <a:p>
            <a:fld id="{E7A41E1B-4F70-4964-A407-84C68BE8251C}" type="slidenum">
              <a:rPr lang="it-IT" smtClean="0"/>
              <a:t>‹N›</a:t>
            </a:fld>
            <a:endParaRPr lang="it-IT"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extLst/>
          </a:lstStyle>
          <a:p>
            <a:fld id="{7F49D355-16BD-4E45-BD9A-5EA878CF7CBD}" type="datetimeFigureOut">
              <a:rPr lang="it-IT" smtClean="0"/>
              <a:t>23/09/2020</a:t>
            </a:fld>
            <a:endParaRPr lang="it-IT" dirty="0"/>
          </a:p>
        </p:txBody>
      </p:sp>
      <p:sp>
        <p:nvSpPr>
          <p:cNvPr id="6" name="Segnaposto piè di pagina 5"/>
          <p:cNvSpPr>
            <a:spLocks noGrp="1"/>
          </p:cNvSpPr>
          <p:nvPr>
            <p:ph type="ftr" sz="quarter" idx="11"/>
          </p:nvPr>
        </p:nvSpPr>
        <p:spPr/>
        <p:txBody>
          <a:bodyPr/>
          <a:lstStyle>
            <a:extLst/>
          </a:lstStyle>
          <a:p>
            <a:endParaRPr lang="it-IT" dirty="0"/>
          </a:p>
        </p:txBody>
      </p:sp>
      <p:sp>
        <p:nvSpPr>
          <p:cNvPr id="7" name="Segnaposto numero diapositiva 6"/>
          <p:cNvSpPr>
            <a:spLocks noGrp="1"/>
          </p:cNvSpPr>
          <p:nvPr>
            <p:ph type="sldNum" sz="quarter" idx="12"/>
          </p:nvPr>
        </p:nvSpPr>
        <p:spPr/>
        <p:txBody>
          <a:bodyPr/>
          <a:lstStyle>
            <a:extLst/>
          </a:lstStyle>
          <a:p>
            <a:fld id="{E7A41E1B-4F70-4964-A407-84C68BE8251C}" type="slidenum">
              <a:rPr lang="it-IT" smtClean="0"/>
              <a:t>‹N›</a:t>
            </a:fld>
            <a:endParaRPr lang="it-IT"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15" name="Rettangolo arrotondato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1" name="Rettangolo con singolo angolo arrotondato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Titolo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it-IT" smtClean="0"/>
              <a:t>Fare clic per modificare lo stile del titolo</a:t>
            </a:r>
            <a:endParaRPr kumimoji="0" lang="en-US"/>
          </a:p>
        </p:txBody>
      </p:sp>
      <p:sp>
        <p:nvSpPr>
          <p:cNvPr id="4" name="Segnaposto testo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extLst/>
          </a:lstStyle>
          <a:p>
            <a:fld id="{7F49D355-16BD-4E45-BD9A-5EA878CF7CBD}" type="datetimeFigureOut">
              <a:rPr lang="it-IT" smtClean="0"/>
              <a:t>23/09/2020</a:t>
            </a:fld>
            <a:endParaRPr lang="it-IT" dirty="0"/>
          </a:p>
        </p:txBody>
      </p:sp>
      <p:sp>
        <p:nvSpPr>
          <p:cNvPr id="6" name="Segnaposto piè di pagina 5"/>
          <p:cNvSpPr>
            <a:spLocks noGrp="1"/>
          </p:cNvSpPr>
          <p:nvPr>
            <p:ph type="ftr" sz="quarter" idx="11"/>
          </p:nvPr>
        </p:nvSpPr>
        <p:spPr/>
        <p:txBody>
          <a:bodyPr/>
          <a:lstStyle>
            <a:extLst/>
          </a:lstStyle>
          <a:p>
            <a:endParaRPr lang="it-IT" dirty="0"/>
          </a:p>
        </p:txBody>
      </p:sp>
      <p:sp>
        <p:nvSpPr>
          <p:cNvPr id="7" name="Segnaposto numero diapositiva 6"/>
          <p:cNvSpPr>
            <a:spLocks noGrp="1"/>
          </p:cNvSpPr>
          <p:nvPr>
            <p:ph type="sldNum" sz="quarter" idx="12"/>
          </p:nvPr>
        </p:nvSpPr>
        <p:spPr/>
        <p:txBody>
          <a:bodyPr/>
          <a:lstStyle>
            <a:extLst/>
          </a:lstStyle>
          <a:p>
            <a:fld id="{E7A41E1B-4F70-4964-A407-84C68BE8251C}" type="slidenum">
              <a:rPr lang="it-IT" smtClean="0"/>
              <a:t>‹N›</a:t>
            </a:fld>
            <a:endParaRPr lang="it-IT" dirty="0"/>
          </a:p>
        </p:txBody>
      </p:sp>
      <p:sp>
        <p:nvSpPr>
          <p:cNvPr id="3" name="Segnaposto immagine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it-IT" dirty="0" smtClean="0"/>
              <a:t>Fare clic sull'icona per inserire un'immagine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a:xfrm>
            <a:off x="502920" y="4983480"/>
            <a:ext cx="8183880" cy="1051560"/>
          </a:xfrm>
        </p:spPr>
        <p:txBody>
          <a:bodyPr/>
          <a:lstStyle>
            <a:extLs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502920" y="530352"/>
            <a:ext cx="8183880" cy="4187952"/>
          </a:xfrm>
        </p:spPr>
        <p:txBody>
          <a:bodyPr vert="eaVert"/>
          <a:lstStyle>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extLst/>
          </a:lstStyle>
          <a:p>
            <a:fld id="{7F49D355-16BD-4E45-BD9A-5EA878CF7CBD}" type="datetimeFigureOut">
              <a:rPr lang="it-IT" smtClean="0"/>
              <a:t>23/09/2020</a:t>
            </a:fld>
            <a:endParaRPr lang="it-IT" dirty="0"/>
          </a:p>
        </p:txBody>
      </p:sp>
      <p:sp>
        <p:nvSpPr>
          <p:cNvPr id="5" name="Segnaposto piè di pagina 4"/>
          <p:cNvSpPr>
            <a:spLocks noGrp="1"/>
          </p:cNvSpPr>
          <p:nvPr>
            <p:ph type="ftr" sz="quarter" idx="11"/>
          </p:nvPr>
        </p:nvSpPr>
        <p:spPr/>
        <p:txBody>
          <a:bodyPr/>
          <a:lstStyle>
            <a:extLst/>
          </a:lstStyle>
          <a:p>
            <a:endParaRPr lang="it-IT" dirty="0"/>
          </a:p>
        </p:txBody>
      </p:sp>
      <p:sp>
        <p:nvSpPr>
          <p:cNvPr id="6" name="Segnaposto numero diapositiva 5"/>
          <p:cNvSpPr>
            <a:spLocks noGrp="1"/>
          </p:cNvSpPr>
          <p:nvPr>
            <p:ph type="sldNum" sz="quarter" idx="12"/>
          </p:nvPr>
        </p:nvSpPr>
        <p:spPr/>
        <p:txBody>
          <a:bodyPr/>
          <a:lstStyle>
            <a:extLst/>
          </a:lstStyle>
          <a:p>
            <a:fld id="{E7A41E1B-4F70-4964-A407-84C68BE8251C}" type="slidenum">
              <a:rPr lang="it-IT" smtClean="0"/>
              <a:t>‹N›</a:t>
            </a:fld>
            <a:endParaRPr lang="it-IT"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533404"/>
            <a:ext cx="1981200" cy="5257799"/>
          </a:xfrm>
        </p:spPr>
        <p:txBody>
          <a:bodyPr vert="eaVert"/>
          <a:lstStyle>
            <a:extLs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533400" y="533402"/>
            <a:ext cx="5943600" cy="5257801"/>
          </a:xfrm>
        </p:spPr>
        <p:txBody>
          <a:bodyPr vert="eaVert"/>
          <a:lstStyle>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extLst/>
          </a:lstStyle>
          <a:p>
            <a:fld id="{7F49D355-16BD-4E45-BD9A-5EA878CF7CBD}" type="datetimeFigureOut">
              <a:rPr lang="it-IT" smtClean="0"/>
              <a:t>23/09/2020</a:t>
            </a:fld>
            <a:endParaRPr lang="it-IT" dirty="0"/>
          </a:p>
        </p:txBody>
      </p:sp>
      <p:sp>
        <p:nvSpPr>
          <p:cNvPr id="5" name="Segnaposto piè di pagina 4"/>
          <p:cNvSpPr>
            <a:spLocks noGrp="1"/>
          </p:cNvSpPr>
          <p:nvPr>
            <p:ph type="ftr" sz="quarter" idx="11"/>
          </p:nvPr>
        </p:nvSpPr>
        <p:spPr/>
        <p:txBody>
          <a:bodyPr/>
          <a:lstStyle>
            <a:extLst/>
          </a:lstStyle>
          <a:p>
            <a:endParaRPr lang="it-IT" dirty="0"/>
          </a:p>
        </p:txBody>
      </p:sp>
      <p:sp>
        <p:nvSpPr>
          <p:cNvPr id="6" name="Segnaposto numero diapositiva 5"/>
          <p:cNvSpPr>
            <a:spLocks noGrp="1"/>
          </p:cNvSpPr>
          <p:nvPr>
            <p:ph type="sldNum" sz="quarter" idx="12"/>
          </p:nvPr>
        </p:nvSpPr>
        <p:spPr/>
        <p:txBody>
          <a:bodyPr/>
          <a:lstStyle>
            <a:extLst/>
          </a:lstStyle>
          <a:p>
            <a:fld id="{E7A41E1B-4F70-4964-A407-84C68BE8251C}" type="slidenum">
              <a:rPr lang="it-IT" smtClean="0"/>
              <a:t>‹N›</a:t>
            </a:fld>
            <a:endParaRPr lang="it-IT"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ttangolo arrotondato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ttangolo arrotondato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3" name="Segnaposto titolo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it-IT" smtClean="0"/>
              <a:t>Fare clic per modificare lo stile del titolo</a:t>
            </a:r>
            <a:endParaRPr kumimoji="0" lang="en-US"/>
          </a:p>
        </p:txBody>
      </p:sp>
      <p:sp>
        <p:nvSpPr>
          <p:cNvPr id="4" name="Segnaposto testo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25" name="Segnaposto data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7F49D355-16BD-4E45-BD9A-5EA878CF7CBD}" type="datetimeFigureOut">
              <a:rPr lang="it-IT" smtClean="0"/>
              <a:t>23/09/2020</a:t>
            </a:fld>
            <a:endParaRPr lang="it-IT" dirty="0"/>
          </a:p>
        </p:txBody>
      </p:sp>
      <p:sp>
        <p:nvSpPr>
          <p:cNvPr id="18" name="Segnaposto piè di pagina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it-IT" dirty="0"/>
          </a:p>
        </p:txBody>
      </p:sp>
      <p:sp>
        <p:nvSpPr>
          <p:cNvPr id="5" name="Segnaposto numero diapositiva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E7A41E1B-4F70-4964-A407-84C68BE8251C}" type="slidenum">
              <a:rPr lang="it-IT" smtClean="0"/>
              <a:t>‹N›</a:t>
            </a:fld>
            <a:endParaRPr lang="it-IT" dirty="0"/>
          </a:p>
        </p:txBody>
      </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3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hyperlink" Target="https://dejure.it/#/ricerca/fonti_documento?idDatabank=10&amp;idDocMaster=166331&amp;idUnitaDoc=829215&amp;nVigUnitaDoc=1&amp;docIdx=1&amp;isCorrelazioniSearch=true&amp;correlatoA=Giurisprudenza" TargetMode="External"/><Relationship Id="rId2" Type="http://schemas.openxmlformats.org/officeDocument/2006/relationships/hyperlink" Target="https://dejure.it/#/ricerca/giurisprudenza_documento_massime?idDatabank=0&amp;idDocMaster=4436479&amp;idUnitaDoc=0&amp;nVigUnitaDoc=1&amp;docIdx=1&amp;isCorrelazioniSearch=true&amp;correlatoA=Giurisprudenza" TargetMode="External"/><Relationship Id="rId1" Type="http://schemas.openxmlformats.org/officeDocument/2006/relationships/slideLayout" Target="../slideLayouts/slideLayout4.xml"/><Relationship Id="rId4" Type="http://schemas.openxmlformats.org/officeDocument/2006/relationships/hyperlink" Target="https://dejure.it/#/ricerca/fonti_documento?idDatabank=10&amp;idDocMaster=166331&amp;idUnitaDoc=829223&amp;nVigUnitaDoc=1&amp;docIdx=1&amp;isCorrelazioniSearch=true&amp;correlatoA=Giurisprudenza" TargetMode="External"/></Relationships>
</file>

<file path=ppt/slides/_rels/slide40.xml.rels><?xml version="1.0" encoding="UTF-8" standalone="yes"?>
<Relationships xmlns="http://schemas.openxmlformats.org/package/2006/relationships"><Relationship Id="rId2" Type="http://schemas.openxmlformats.org/officeDocument/2006/relationships/hyperlink" Target="https://dejure.it/#/ricerca/giurisprudenza_documento_massime?idDatabank=0&amp;idDocMaster=4436479&amp;idUnitaDoc=0&amp;nVigUnitaDoc=1&amp;docIdx=1&amp;isCorrelazioniSearch=true&amp;correlatoA=Giurisprudenza" TargetMode="Externa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4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741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52515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anim calcmode="lin" valueType="num">
                                      <p:cBhvr>
                                        <p:cTn id="7" dur="500" fill="hold"/>
                                        <p:tgtEl>
                                          <p:spTgt spid="2051"/>
                                        </p:tgtEl>
                                        <p:attrNameLst>
                                          <p:attrName>ppt_w</p:attrName>
                                        </p:attrNameLst>
                                      </p:cBhvr>
                                      <p:tavLst>
                                        <p:tav tm="0">
                                          <p:val>
                                            <p:fltVal val="0"/>
                                          </p:val>
                                        </p:tav>
                                        <p:tav tm="100000">
                                          <p:val>
                                            <p:strVal val="#ppt_w"/>
                                          </p:val>
                                        </p:tav>
                                      </p:tavLst>
                                    </p:anim>
                                    <p:anim calcmode="lin" valueType="num">
                                      <p:cBhvr>
                                        <p:cTn id="8" dur="500" fill="hold"/>
                                        <p:tgtEl>
                                          <p:spTgt spid="2051"/>
                                        </p:tgtEl>
                                        <p:attrNameLst>
                                          <p:attrName>ppt_h</p:attrName>
                                        </p:attrNameLst>
                                      </p:cBhvr>
                                      <p:tavLst>
                                        <p:tav tm="0">
                                          <p:val>
                                            <p:fltVal val="0"/>
                                          </p:val>
                                        </p:tav>
                                        <p:tav tm="100000">
                                          <p:val>
                                            <p:strVal val="#ppt_h"/>
                                          </p:val>
                                        </p:tav>
                                      </p:tavLst>
                                    </p:anim>
                                    <p:animEffect transition="in" filter="fade">
                                      <p:cBhvr>
                                        <p:cTn id="9" dur="500"/>
                                        <p:tgtEl>
                                          <p:spTgt spid="2051"/>
                                        </p:tgtEl>
                                      </p:cBhvr>
                                    </p:animEffect>
                                  </p:childTnLst>
                                </p:cTn>
                              </p:par>
                            </p:childTnLst>
                          </p:cTn>
                        </p:par>
                      </p:childTnLst>
                    </p:cTn>
                  </p:par>
                  <p:par>
                    <p:cTn id="10" fill="hold">
                      <p:stCondLst>
                        <p:cond delay="indefinite"/>
                      </p:stCondLst>
                      <p:childTnLst>
                        <p:par>
                          <p:cTn id="11" fill="hold">
                            <p:stCondLst>
                              <p:cond delay="0"/>
                            </p:stCondLst>
                            <p:childTnLst>
                              <p:par>
                                <p:cTn id="12" presetID="30" presetClass="emph" presetSubtype="0" fill="hold" nodeType="clickEffect">
                                  <p:stCondLst>
                                    <p:cond delay="0"/>
                                  </p:stCondLst>
                                  <p:childTnLst>
                                    <p:animClr clrSpc="hsl" dir="cw">
                                      <p:cBhvr override="childStyle">
                                        <p:cTn id="13" dur="500" fill="hold"/>
                                        <p:tgtEl>
                                          <p:spTgt spid="2051"/>
                                        </p:tgtEl>
                                        <p:attrNameLst>
                                          <p:attrName>style.color</p:attrName>
                                        </p:attrNameLst>
                                      </p:cBhvr>
                                      <p:by>
                                        <p:hsl h="0" s="12549" l="25098"/>
                                      </p:by>
                                    </p:animClr>
                                    <p:animClr clrSpc="hsl" dir="cw">
                                      <p:cBhvr>
                                        <p:cTn id="14" dur="500" fill="hold"/>
                                        <p:tgtEl>
                                          <p:spTgt spid="2051"/>
                                        </p:tgtEl>
                                        <p:attrNameLst>
                                          <p:attrName>fillcolor</p:attrName>
                                        </p:attrNameLst>
                                      </p:cBhvr>
                                      <p:by>
                                        <p:hsl h="0" s="12549" l="25098"/>
                                      </p:by>
                                    </p:animClr>
                                    <p:animClr clrSpc="hsl" dir="cw">
                                      <p:cBhvr>
                                        <p:cTn id="15" dur="500" fill="hold"/>
                                        <p:tgtEl>
                                          <p:spTgt spid="2051"/>
                                        </p:tgtEl>
                                        <p:attrNameLst>
                                          <p:attrName>stroke.color</p:attrName>
                                        </p:attrNameLst>
                                      </p:cBhvr>
                                      <p:by>
                                        <p:hsl h="0" s="12549" l="25098"/>
                                      </p:by>
                                    </p:animClr>
                                    <p:set>
                                      <p:cBhvr>
                                        <p:cTn id="16" dur="500" fill="hold"/>
                                        <p:tgtEl>
                                          <p:spTgt spid="2051"/>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nodeType="clickEffect">
                                  <p:stCondLst>
                                    <p:cond delay="0"/>
                                  </p:stCondLst>
                                  <p:childTnLst>
                                    <p:set>
                                      <p:cBhvr>
                                        <p:cTn id="20" dur="1" fill="hold">
                                          <p:stCondLst>
                                            <p:cond delay="0"/>
                                          </p:stCondLst>
                                        </p:cTn>
                                        <p:tgtEl>
                                          <p:spTgt spid="2051"/>
                                        </p:tgtEl>
                                        <p:attrNameLst>
                                          <p:attrName>style.visibility</p:attrName>
                                        </p:attrNameLst>
                                      </p:cBhvr>
                                      <p:to>
                                        <p:strVal val="visible"/>
                                      </p:to>
                                    </p:set>
                                    <p:animEffect transition="in" filter="wheel(1)">
                                      <p:cBhvr>
                                        <p:cTn id="21" dur="20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7" name="Shape 227"/>
          <p:cNvSpPr/>
          <p:nvPr/>
        </p:nvSpPr>
        <p:spPr>
          <a:xfrm>
            <a:off x="0" y="0"/>
            <a:ext cx="9170895" cy="6858000"/>
          </a:xfrm>
          <a:prstGeom prst="rect">
            <a:avLst/>
          </a:prstGeom>
          <a:noFill/>
          <a:ln>
            <a:noFill/>
          </a:ln>
        </p:spPr>
      </p:sp>
      <p:sp>
        <p:nvSpPr>
          <p:cNvPr id="228" name="Shape 228"/>
          <p:cNvSpPr/>
          <p:nvPr/>
        </p:nvSpPr>
        <p:spPr>
          <a:xfrm>
            <a:off x="9292132" y="8154444"/>
            <a:ext cx="2938785" cy="392415"/>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endParaRPr dirty="0"/>
          </a:p>
        </p:txBody>
      </p:sp>
      <p:sp>
        <p:nvSpPr>
          <p:cNvPr id="229" name="Shape 229"/>
          <p:cNvSpPr/>
          <p:nvPr/>
        </p:nvSpPr>
        <p:spPr>
          <a:xfrm>
            <a:off x="5605524" y="6099797"/>
            <a:ext cx="2208158" cy="641571"/>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endParaRPr sz="1800" b="1" i="0" u="none" strike="noStrike" cap="none" dirty="0">
              <a:solidFill>
                <a:srgbClr val="0D3965"/>
              </a:solidFill>
              <a:latin typeface="Quattrocento Sans"/>
              <a:ea typeface="Quattrocento Sans"/>
              <a:cs typeface="Quattrocento Sans"/>
              <a:sym typeface="Quattrocento Sans"/>
            </a:endParaRPr>
          </a:p>
        </p:txBody>
      </p:sp>
      <p:pic>
        <p:nvPicPr>
          <p:cNvPr id="232" name="Shape 232"/>
          <p:cNvPicPr preferRelativeResize="0"/>
          <p:nvPr/>
        </p:nvPicPr>
        <p:blipFill rotWithShape="1">
          <a:blip r:embed="rId3">
            <a:alphaModFix/>
          </a:blip>
          <a:srcRect/>
          <a:stretch/>
        </p:blipFill>
        <p:spPr>
          <a:xfrm>
            <a:off x="3275856" y="1007938"/>
            <a:ext cx="2006203" cy="2022724"/>
          </a:xfrm>
          <a:prstGeom prst="rect">
            <a:avLst/>
          </a:prstGeom>
          <a:noFill/>
          <a:ln>
            <a:noFill/>
          </a:ln>
        </p:spPr>
      </p:pic>
      <p:sp>
        <p:nvSpPr>
          <p:cNvPr id="233" name="Shape 233"/>
          <p:cNvSpPr/>
          <p:nvPr/>
        </p:nvSpPr>
        <p:spPr>
          <a:xfrm>
            <a:off x="4064173" y="4048125"/>
            <a:ext cx="4959764" cy="1757138"/>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endParaRPr lang="it-IT" sz="2400" b="0" i="0" u="none" strike="noStrike" cap="none" dirty="0" smtClean="0">
              <a:solidFill>
                <a:srgbClr val="002060"/>
              </a:solidFill>
              <a:latin typeface="Times New Roman"/>
              <a:ea typeface="Times New Roman"/>
              <a:cs typeface="Times New Roman"/>
              <a:sym typeface="Times New Roman"/>
            </a:endParaRPr>
          </a:p>
        </p:txBody>
      </p:sp>
      <p:sp>
        <p:nvSpPr>
          <p:cNvPr id="234" name="Shape 234"/>
          <p:cNvSpPr/>
          <p:nvPr/>
        </p:nvSpPr>
        <p:spPr>
          <a:xfrm>
            <a:off x="4585447" y="1417278"/>
            <a:ext cx="4567073" cy="669414"/>
          </a:xfrm>
          <a:prstGeom prst="rect">
            <a:avLst/>
          </a:prstGeom>
          <a:noFill/>
          <a:ln>
            <a:noFill/>
          </a:ln>
        </p:spPr>
        <p:txBody>
          <a:bodyPr spcFirstLastPara="1" wrap="square" lIns="68575" tIns="34275" rIns="68575" bIns="34275" anchor="t" anchorCtr="0">
            <a:noAutofit/>
          </a:bodyPr>
          <a:lstStyle/>
          <a:p>
            <a:pPr lvl="0" algn="ctr"/>
            <a:r>
              <a:rPr lang="it-IT" dirty="0"/>
              <a:t> </a:t>
            </a:r>
          </a:p>
          <a:p>
            <a:pPr lvl="0" algn="ctr"/>
            <a:r>
              <a:rPr lang="it-IT" dirty="0"/>
              <a:t> </a:t>
            </a:r>
            <a:endParaRPr dirty="0"/>
          </a:p>
        </p:txBody>
      </p:sp>
      <p:sp>
        <p:nvSpPr>
          <p:cNvPr id="2"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it-IT" dirty="0"/>
          </a:p>
        </p:txBody>
      </p:sp>
      <p:sp>
        <p:nvSpPr>
          <p:cNvPr id="3" name="Rectangle 6"/>
          <p:cNvSpPr>
            <a:spLocks noChangeArrowheads="1"/>
          </p:cNvSpPr>
          <p:nvPr/>
        </p:nvSpPr>
        <p:spPr bwMode="auto">
          <a:xfrm>
            <a:off x="63500" y="9525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Rectangle 7"/>
          <p:cNvSpPr>
            <a:spLocks noChangeArrowheads="1"/>
          </p:cNvSpPr>
          <p:nvPr/>
        </p:nvSpPr>
        <p:spPr bwMode="auto">
          <a:xfrm>
            <a:off x="63500" y="16192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Rectangle 8"/>
          <p:cNvSpPr>
            <a:spLocks noChangeArrowheads="1"/>
          </p:cNvSpPr>
          <p:nvPr/>
        </p:nvSpPr>
        <p:spPr bwMode="auto">
          <a:xfrm>
            <a:off x="63500" y="20193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Rectangle 9"/>
          <p:cNvSpPr>
            <a:spLocks noChangeArrowheads="1"/>
          </p:cNvSpPr>
          <p:nvPr/>
        </p:nvSpPr>
        <p:spPr bwMode="auto">
          <a:xfrm>
            <a:off x="63500" y="404812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9" name="Rettangolo 8"/>
          <p:cNvSpPr/>
          <p:nvPr/>
        </p:nvSpPr>
        <p:spPr>
          <a:xfrm>
            <a:off x="1475656" y="3356991"/>
            <a:ext cx="5382344" cy="2062103"/>
          </a:xfrm>
          <a:prstGeom prst="rect">
            <a:avLst/>
          </a:prstGeom>
          <a:solidFill>
            <a:schemeClr val="accent6">
              <a:lumMod val="40000"/>
              <a:lumOff val="60000"/>
            </a:schemeClr>
          </a:solidFill>
        </p:spPr>
        <p:txBody>
          <a:bodyPr wrap="square">
            <a:spAutoFit/>
          </a:bodyPr>
          <a:lstStyle/>
          <a:p>
            <a:endParaRPr lang="it-IT" dirty="0" smtClean="0"/>
          </a:p>
          <a:p>
            <a:pPr algn="just"/>
            <a:r>
              <a:rPr lang="it-IT" sz="2500" b="1" dirty="0" smtClean="0">
                <a:solidFill>
                  <a:srgbClr val="7030A0"/>
                </a:solidFill>
              </a:rPr>
              <a:t>Affidamento e mantenimento figli: questioni economiche e problematiche connesse </a:t>
            </a:r>
            <a:r>
              <a:rPr lang="it-IT" sz="1000" b="1" i="1" dirty="0" smtClean="0">
                <a:solidFill>
                  <a:srgbClr val="7030A0"/>
                </a:solidFill>
              </a:rPr>
              <a:t>a cura di Sebastiana Ciardo</a:t>
            </a:r>
            <a:endParaRPr lang="it-IT" sz="1000" b="1" i="1" dirty="0">
              <a:solidFill>
                <a:srgbClr val="7030A0"/>
              </a:solidFill>
            </a:endParaRPr>
          </a:p>
        </p:txBody>
      </p:sp>
    </p:spTree>
    <p:extLst>
      <p:ext uri="{BB962C8B-B14F-4D97-AF65-F5344CB8AC3E}">
        <p14:creationId xmlns:p14="http://schemas.microsoft.com/office/powerpoint/2010/main" val="1339498762"/>
      </p:ext>
    </p:extLst>
  </p:cSld>
  <p:clrMapOvr>
    <a:masterClrMapping/>
  </p:clrMapOvr>
  <p:transition spd="slow">
    <p:randomBar dir="ver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p:cNvSpPr>
            <a:spLocks noGrp="1"/>
          </p:cNvSpPr>
          <p:nvPr>
            <p:ph type="title"/>
          </p:nvPr>
        </p:nvSpPr>
        <p:spPr>
          <a:xfrm>
            <a:off x="457200" y="274638"/>
            <a:ext cx="8229600" cy="1714202"/>
          </a:xfrm>
          <a:solidFill>
            <a:schemeClr val="accent6">
              <a:lumMod val="20000"/>
              <a:lumOff val="80000"/>
            </a:schemeClr>
          </a:solidFill>
        </p:spPr>
        <p:txBody>
          <a:bodyPr>
            <a:normAutofit fontScale="90000"/>
          </a:bodyPr>
          <a:lstStyle/>
          <a:p>
            <a:pPr algn="ctr"/>
            <a:r>
              <a:rPr lang="it-IT" dirty="0" smtClean="0">
                <a:solidFill>
                  <a:srgbClr val="00B050"/>
                </a:solidFill>
              </a:rPr>
              <a:t/>
            </a:r>
            <a:br>
              <a:rPr lang="it-IT" dirty="0" smtClean="0">
                <a:solidFill>
                  <a:srgbClr val="00B050"/>
                </a:solidFill>
              </a:rPr>
            </a:br>
            <a:r>
              <a:rPr lang="it-IT" dirty="0" smtClean="0">
                <a:solidFill>
                  <a:srgbClr val="00B050"/>
                </a:solidFill>
              </a:rPr>
              <a:t>AFFIDAMENTO  E MANTENIMENTO FIGLI </a:t>
            </a:r>
            <a:endParaRPr lang="it-IT" dirty="0">
              <a:solidFill>
                <a:srgbClr val="00B050"/>
              </a:solidFill>
            </a:endParaRPr>
          </a:p>
        </p:txBody>
      </p:sp>
      <p:graphicFrame>
        <p:nvGraphicFramePr>
          <p:cNvPr id="2" name="Segnaposto contenuto 1"/>
          <p:cNvGraphicFramePr>
            <a:graphicFrameLocks noGrp="1"/>
          </p:cNvGraphicFramePr>
          <p:nvPr>
            <p:ph idx="1"/>
            <p:extLst>
              <p:ext uri="{D42A27DB-BD31-4B8C-83A1-F6EECF244321}">
                <p14:modId xmlns:p14="http://schemas.microsoft.com/office/powerpoint/2010/main" val="656277154"/>
              </p:ext>
            </p:extLst>
          </p:nvPr>
        </p:nvGraphicFramePr>
        <p:xfrm>
          <a:off x="503238" y="2204864"/>
          <a:ext cx="8183562" cy="39604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89481859"/>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727268" y="2636912"/>
            <a:ext cx="6383538" cy="3888432"/>
          </a:xfrm>
        </p:spPr>
        <p:txBody>
          <a:bodyPr>
            <a:normAutofit fontScale="90000"/>
          </a:bodyPr>
          <a:lstStyle/>
          <a:p>
            <a:pPr algn="just" fontAlgn="base"/>
            <a:r>
              <a:rPr lang="it-IT" sz="1600" dirty="0">
                <a:solidFill>
                  <a:srgbClr val="FF0000"/>
                </a:solidFill>
              </a:rPr>
              <a:t>Il figlio minore ha il diritto di mantenere un rapporto equilibrato e continuativo con ciascuno dei genitori, di ricevere cura, educazione, istruzione e assistenza morale da entrambi e di conservare rapporti significativi con gli ascendenti e con i parenti di ciascun </a:t>
            </a:r>
            <a:r>
              <a:rPr lang="it-IT" sz="1600" dirty="0" smtClean="0">
                <a:solidFill>
                  <a:srgbClr val="FF0000"/>
                </a:solidFill>
              </a:rPr>
              <a:t>ramo genitoriale</a:t>
            </a:r>
            <a:r>
              <a:rPr lang="it-IT" sz="1600" dirty="0">
                <a:solidFill>
                  <a:srgbClr val="FF0000"/>
                </a:solidFill>
              </a:rPr>
              <a:t>.</a:t>
            </a:r>
            <a:br>
              <a:rPr lang="it-IT" sz="1600" dirty="0">
                <a:solidFill>
                  <a:srgbClr val="FF0000"/>
                </a:solidFill>
              </a:rPr>
            </a:br>
            <a:r>
              <a:rPr lang="it-IT" sz="1600" dirty="0">
                <a:solidFill>
                  <a:srgbClr val="FF0000"/>
                </a:solidFill>
              </a:rPr>
              <a:t>Per realizzare la finalità indicata dal primo comma, nei procedimenti di cui all'articolo 337-bis, il giudice adotta i provvedimenti relativi alla prole con esclusivo riferimento all'interesse morale e materiale di essa. Valuta prioritariamente la possibilità che i figli minori restino affidati </a:t>
            </a:r>
            <a:r>
              <a:rPr lang="it-IT" sz="1600" dirty="0" smtClean="0">
                <a:solidFill>
                  <a:srgbClr val="FF0000"/>
                </a:solidFill>
              </a:rPr>
              <a:t>ad </a:t>
            </a:r>
            <a:r>
              <a:rPr lang="it-IT" sz="1600" dirty="0">
                <a:solidFill>
                  <a:srgbClr val="FF0000"/>
                </a:solidFill>
              </a:rPr>
              <a:t>entrambi i genitori oppure stabilisce a quale di essi i figli sono affidati, determina i tempi e le modalità della loro presenza presso ciascun genitore, fissando altresì la misura e il modo con cui ciascuno di essi deve contribuire al mantenimento, alla cura, all'istruzione e all'educazione dei figli.</a:t>
            </a:r>
            <a:br>
              <a:rPr lang="it-IT" sz="1600" dirty="0">
                <a:solidFill>
                  <a:srgbClr val="FF0000"/>
                </a:solidFill>
              </a:rPr>
            </a:br>
            <a:endParaRPr lang="it-IT" sz="1600" dirty="0">
              <a:solidFill>
                <a:srgbClr val="FF0000"/>
              </a:solidFill>
            </a:endParaRPr>
          </a:p>
        </p:txBody>
      </p:sp>
      <p:sp>
        <p:nvSpPr>
          <p:cNvPr id="3" name="Segnaposto testo 2"/>
          <p:cNvSpPr>
            <a:spLocks noGrp="1"/>
          </p:cNvSpPr>
          <p:nvPr>
            <p:ph type="body" sz="half" idx="2"/>
          </p:nvPr>
        </p:nvSpPr>
        <p:spPr>
          <a:xfrm>
            <a:off x="877887" y="1010486"/>
            <a:ext cx="3694114" cy="834338"/>
          </a:xfrm>
        </p:spPr>
        <p:txBody>
          <a:bodyPr>
            <a:normAutofit fontScale="92500"/>
          </a:bodyPr>
          <a:lstStyle/>
          <a:p>
            <a:pPr marL="0" indent="0">
              <a:buNone/>
            </a:pPr>
            <a:r>
              <a:rPr lang="it-IT" sz="2000" dirty="0" smtClean="0"/>
              <a:t>          </a:t>
            </a:r>
            <a:r>
              <a:rPr lang="it-IT" sz="2800" dirty="0" smtClean="0">
                <a:solidFill>
                  <a:schemeClr val="accent6"/>
                </a:solidFill>
              </a:rPr>
              <a:t>art. 337 ter c.c.</a:t>
            </a:r>
            <a:endParaRPr lang="it-IT" sz="2800" dirty="0">
              <a:solidFill>
                <a:schemeClr val="accent6"/>
              </a:solidFill>
            </a:endParaRPr>
          </a:p>
        </p:txBody>
      </p:sp>
      <p:pic>
        <p:nvPicPr>
          <p:cNvPr id="3074" name="Picture 2"/>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t="30001" b="30001"/>
          <a:stretch>
            <a:fillRect/>
          </a:stretch>
        </p:blipFill>
        <p:spPr bwMode="auto">
          <a:xfrm>
            <a:off x="4475175" y="404664"/>
            <a:ext cx="4114800"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4048" y="332656"/>
            <a:ext cx="34321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8975081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p:nvPr>
        </p:nvSpPr>
        <p:spPr>
          <a:xfrm>
            <a:off x="457200" y="274638"/>
            <a:ext cx="8229600" cy="1066130"/>
          </a:xfrm>
          <a:solidFill>
            <a:schemeClr val="accent1">
              <a:lumMod val="20000"/>
              <a:lumOff val="80000"/>
            </a:schemeClr>
          </a:solidFill>
        </p:spPr>
        <p:txBody>
          <a:bodyPr>
            <a:normAutofit fontScale="90000"/>
          </a:bodyPr>
          <a:lstStyle/>
          <a:p>
            <a:pPr algn="ctr"/>
            <a:r>
              <a:rPr lang="it-IT" dirty="0" smtClean="0">
                <a:solidFill>
                  <a:srgbClr val="FF0000"/>
                </a:solidFill>
              </a:rPr>
              <a:t>Disgregazione del vincolo e figli minori </a:t>
            </a:r>
            <a:endParaRPr lang="it-IT" dirty="0">
              <a:solidFill>
                <a:srgbClr val="FF0000"/>
              </a:solidFill>
            </a:endParaRPr>
          </a:p>
        </p:txBody>
      </p:sp>
      <p:sp>
        <p:nvSpPr>
          <p:cNvPr id="2" name="Segnaposto contenuto 1"/>
          <p:cNvSpPr>
            <a:spLocks noGrp="1"/>
          </p:cNvSpPr>
          <p:nvPr>
            <p:ph idx="1"/>
          </p:nvPr>
        </p:nvSpPr>
        <p:spPr>
          <a:xfrm>
            <a:off x="457200" y="1481328"/>
            <a:ext cx="8229600" cy="4251928"/>
          </a:xfrm>
          <a:solidFill>
            <a:schemeClr val="accent1">
              <a:lumMod val="20000"/>
              <a:lumOff val="80000"/>
            </a:schemeClr>
          </a:solidFill>
        </p:spPr>
        <p:txBody>
          <a:bodyPr/>
          <a:lstStyle/>
          <a:p>
            <a:endParaRPr lang="it-IT" dirty="0"/>
          </a:p>
        </p:txBody>
      </p:sp>
      <p:pic>
        <p:nvPicPr>
          <p:cNvPr id="4" name="Immagine 3" descr="Risultati immagini per broken home"/>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1389697"/>
            <a:ext cx="8568952" cy="4078605"/>
          </a:xfrm>
          <a:prstGeom prst="rect">
            <a:avLst/>
          </a:prstGeom>
          <a:noFill/>
          <a:ln>
            <a:noFill/>
          </a:ln>
        </p:spPr>
      </p:pic>
    </p:spTree>
    <p:extLst>
      <p:ext uri="{BB962C8B-B14F-4D97-AF65-F5344CB8AC3E}">
        <p14:creationId xmlns:p14="http://schemas.microsoft.com/office/powerpoint/2010/main" val="1520634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chemeClr val="accent5"/>
          </a:solidFill>
        </p:spPr>
        <p:txBody>
          <a:bodyPr/>
          <a:lstStyle/>
          <a:p>
            <a:pPr algn="ctr"/>
            <a:r>
              <a:rPr lang="it-IT" dirty="0" smtClean="0">
                <a:solidFill>
                  <a:srgbClr val="FF0000"/>
                </a:solidFill>
              </a:rPr>
              <a:t>Mantenimento diretto</a:t>
            </a:r>
            <a:endParaRPr lang="it-IT" dirty="0">
              <a:solidFill>
                <a:srgbClr val="FF0000"/>
              </a:solidFill>
            </a:endParaRPr>
          </a:p>
        </p:txBody>
      </p:sp>
      <p:sp>
        <p:nvSpPr>
          <p:cNvPr id="3" name="Segnaposto contenuto 2"/>
          <p:cNvSpPr>
            <a:spLocks noGrp="1"/>
          </p:cNvSpPr>
          <p:nvPr>
            <p:ph idx="1"/>
          </p:nvPr>
        </p:nvSpPr>
        <p:spPr>
          <a:solidFill>
            <a:schemeClr val="accent5">
              <a:lumMod val="20000"/>
              <a:lumOff val="80000"/>
            </a:schemeClr>
          </a:solidFill>
        </p:spPr>
        <p:txBody>
          <a:bodyPr/>
          <a:lstStyle/>
          <a:p>
            <a:pPr algn="just"/>
            <a:r>
              <a:rPr lang="it-IT" dirty="0">
                <a:solidFill>
                  <a:srgbClr val="FF0000"/>
                </a:solidFill>
              </a:rPr>
              <a:t>Ciascun genitore è tenuto a soddisfare in via immediata tutti i bisogni morali e materiali della prole, provvedendo direttamente agli esborsi a tal fine necessari e sostenendo gli oneri economici relativi alla somministrazione in favore del minore di ogni genere di </a:t>
            </a:r>
            <a:r>
              <a:rPr lang="it-IT" dirty="0" smtClean="0">
                <a:solidFill>
                  <a:srgbClr val="FF0000"/>
                </a:solidFill>
              </a:rPr>
              <a:t>cura</a:t>
            </a:r>
            <a:r>
              <a:rPr lang="it-IT" dirty="0">
                <a:solidFill>
                  <a:srgbClr val="FF0000"/>
                </a:solidFill>
              </a:rPr>
              <a:t> </a:t>
            </a:r>
            <a:r>
              <a:rPr lang="it-IT" dirty="0" smtClean="0">
                <a:solidFill>
                  <a:srgbClr val="FF0000"/>
                </a:solidFill>
              </a:rPr>
              <a:t>in ragione delle rispettive risorse</a:t>
            </a:r>
          </a:p>
          <a:p>
            <a:pPr marL="0" indent="0" algn="just">
              <a:buNone/>
            </a:pPr>
            <a:endParaRPr lang="it-IT" dirty="0">
              <a:solidFill>
                <a:srgbClr val="FF0000"/>
              </a:solidFill>
            </a:endParaRPr>
          </a:p>
          <a:p>
            <a:endParaRPr lang="it-IT" dirty="0"/>
          </a:p>
        </p:txBody>
      </p:sp>
    </p:spTree>
    <p:extLst>
      <p:ext uri="{BB962C8B-B14F-4D97-AF65-F5344CB8AC3E}">
        <p14:creationId xmlns:p14="http://schemas.microsoft.com/office/powerpoint/2010/main" val="93728193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chemeClr val="accent5"/>
          </a:solidFill>
        </p:spPr>
        <p:txBody>
          <a:bodyPr/>
          <a:lstStyle/>
          <a:p>
            <a:pPr algn="ctr"/>
            <a:r>
              <a:rPr lang="it-IT" dirty="0" smtClean="0">
                <a:solidFill>
                  <a:srgbClr val="FF0000"/>
                </a:solidFill>
              </a:rPr>
              <a:t>Mantenimento diretto</a:t>
            </a:r>
            <a:endParaRPr lang="it-IT" dirty="0">
              <a:solidFill>
                <a:srgbClr val="FF0000"/>
              </a:solidFill>
            </a:endParaRPr>
          </a:p>
        </p:txBody>
      </p:sp>
      <p:graphicFrame>
        <p:nvGraphicFramePr>
          <p:cNvPr id="4" name="Segnaposto contenuto 3"/>
          <p:cNvGraphicFramePr>
            <a:graphicFrameLocks noGrp="1"/>
          </p:cNvGraphicFramePr>
          <p:nvPr>
            <p:ph idx="1"/>
            <p:extLst>
              <p:ext uri="{D42A27DB-BD31-4B8C-83A1-F6EECF244321}">
                <p14:modId xmlns:p14="http://schemas.microsoft.com/office/powerpoint/2010/main" val="274261775"/>
              </p:ext>
            </p:extLst>
          </p:nvPr>
        </p:nvGraphicFramePr>
        <p:xfrm>
          <a:off x="503238" y="530225"/>
          <a:ext cx="8183562" cy="41878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05696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Graphic spid="4"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descr="Risultato immagini per immagini mantenimento figli&quot;"/>
          <p:cNvPicPr/>
          <p:nvPr/>
        </p:nvPicPr>
        <p:blipFill>
          <a:blip r:embed="rId2">
            <a:extLst>
              <a:ext uri="{28A0092B-C50C-407E-A947-70E740481C1C}">
                <a14:useLocalDpi xmlns:a14="http://schemas.microsoft.com/office/drawing/2010/main" val="0"/>
              </a:ext>
            </a:extLst>
          </a:blip>
          <a:srcRect/>
          <a:stretch>
            <a:fillRect/>
          </a:stretch>
        </p:blipFill>
        <p:spPr bwMode="auto">
          <a:xfrm>
            <a:off x="107504" y="404664"/>
            <a:ext cx="8640959" cy="6264696"/>
          </a:xfrm>
          <a:prstGeom prst="rect">
            <a:avLst/>
          </a:prstGeom>
          <a:noFill/>
          <a:ln>
            <a:noFill/>
          </a:ln>
        </p:spPr>
      </p:pic>
    </p:spTree>
    <p:extLst>
      <p:ext uri="{BB962C8B-B14F-4D97-AF65-F5344CB8AC3E}">
        <p14:creationId xmlns:p14="http://schemas.microsoft.com/office/powerpoint/2010/main" val="764463811"/>
      </p:ext>
    </p:extLst>
  </p:cSld>
  <p:clrMapOvr>
    <a:masterClrMapping/>
  </p:clrMapOvr>
  <p:transition spd="slow">
    <p:randomBar dir="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smtClean="0">
                <a:solidFill>
                  <a:srgbClr val="00B050"/>
                </a:solidFill>
              </a:rPr>
              <a:t>Assegno perequativo</a:t>
            </a:r>
            <a:endParaRPr lang="it-IT" dirty="0">
              <a:solidFill>
                <a:srgbClr val="00B050"/>
              </a:solidFill>
            </a:endParaRPr>
          </a:p>
        </p:txBody>
      </p:sp>
      <p:sp>
        <p:nvSpPr>
          <p:cNvPr id="3" name="Segnaposto contenuto 2"/>
          <p:cNvSpPr>
            <a:spLocks noGrp="1"/>
          </p:cNvSpPr>
          <p:nvPr>
            <p:ph idx="1"/>
          </p:nvPr>
        </p:nvSpPr>
        <p:spPr/>
        <p:txBody>
          <a:bodyPr>
            <a:normAutofit/>
          </a:bodyPr>
          <a:lstStyle/>
          <a:p>
            <a:pPr marL="0" indent="0" algn="just">
              <a:buNone/>
            </a:pPr>
            <a:r>
              <a:rPr lang="it-IT" dirty="0" smtClean="0">
                <a:solidFill>
                  <a:srgbClr val="FF0000"/>
                </a:solidFill>
              </a:rPr>
              <a:t>La corresponsione di un importo perequativo sarà necessaria nel caso in cui, stante il divario reddituale e patrimoniale tra i genitori, considerati i costi connessi al mantenimento diretto della prole anche in relazione ai tempi di permanenza dei figli presso ciascun genitore, si renda necessario riequilibrare la proporzionalità degli oneri di spesa a carico degli stessi.</a:t>
            </a:r>
            <a:endParaRPr lang="it-IT" dirty="0">
              <a:solidFill>
                <a:srgbClr val="FF0000"/>
              </a:solidFill>
            </a:endParaRPr>
          </a:p>
        </p:txBody>
      </p:sp>
    </p:spTree>
    <p:extLst>
      <p:ext uri="{BB962C8B-B14F-4D97-AF65-F5344CB8AC3E}">
        <p14:creationId xmlns:p14="http://schemas.microsoft.com/office/powerpoint/2010/main" val="379622778"/>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pPr algn="ctr"/>
            <a:r>
              <a:rPr lang="it-IT" dirty="0" smtClean="0">
                <a:solidFill>
                  <a:srgbClr val="002060"/>
                </a:solidFill>
              </a:rPr>
              <a:t>Mantenimento indiretto quando? </a:t>
            </a:r>
            <a:endParaRPr lang="it-IT" dirty="0">
              <a:solidFill>
                <a:srgbClr val="002060"/>
              </a:solidFill>
            </a:endParaRPr>
          </a:p>
        </p:txBody>
      </p:sp>
      <p:graphicFrame>
        <p:nvGraphicFramePr>
          <p:cNvPr id="4" name="Segnaposto contenuto 3"/>
          <p:cNvGraphicFramePr>
            <a:graphicFrameLocks noGrp="1"/>
          </p:cNvGraphicFramePr>
          <p:nvPr>
            <p:ph idx="1"/>
            <p:extLst>
              <p:ext uri="{D42A27DB-BD31-4B8C-83A1-F6EECF244321}">
                <p14:modId xmlns:p14="http://schemas.microsoft.com/office/powerpoint/2010/main" val="1576454856"/>
              </p:ext>
            </p:extLst>
          </p:nvPr>
        </p:nvGraphicFramePr>
        <p:xfrm>
          <a:off x="503238" y="530225"/>
          <a:ext cx="8183562" cy="41878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21367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dirty="0"/>
          </a:p>
        </p:txBody>
      </p:sp>
      <p:pic>
        <p:nvPicPr>
          <p:cNvPr id="4" name="Segnaposto contenuto 3" descr="Risultato immagini per mantenimento figli separazione immagini&quot;"/>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7544" y="530225"/>
            <a:ext cx="8424936" cy="5995119"/>
          </a:xfrm>
          <a:prstGeom prst="rect">
            <a:avLst/>
          </a:prstGeom>
          <a:noFill/>
          <a:ln>
            <a:noFill/>
          </a:ln>
        </p:spPr>
      </p:pic>
    </p:spTree>
    <p:extLst>
      <p:ext uri="{BB962C8B-B14F-4D97-AF65-F5344CB8AC3E}">
        <p14:creationId xmlns:p14="http://schemas.microsoft.com/office/powerpoint/2010/main" val="1369387766"/>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pPr algn="ctr"/>
            <a:r>
              <a:rPr lang="it-IT" dirty="0" smtClean="0">
                <a:solidFill>
                  <a:srgbClr val="00B050"/>
                </a:solidFill>
              </a:rPr>
              <a:t>Assegno perequativo</a:t>
            </a:r>
            <a:endParaRPr lang="it-IT" dirty="0">
              <a:solidFill>
                <a:srgbClr val="00B050"/>
              </a:solidFill>
            </a:endParaRPr>
          </a:p>
        </p:txBody>
      </p:sp>
      <p:sp>
        <p:nvSpPr>
          <p:cNvPr id="5" name="Segnaposto contenuto 4"/>
          <p:cNvSpPr>
            <a:spLocks noGrp="1"/>
          </p:cNvSpPr>
          <p:nvPr>
            <p:ph sz="half" idx="1"/>
          </p:nvPr>
        </p:nvSpPr>
        <p:spPr>
          <a:xfrm>
            <a:off x="514352" y="530352"/>
            <a:ext cx="3931920" cy="4842864"/>
          </a:xfrm>
          <a:solidFill>
            <a:schemeClr val="accent3">
              <a:lumMod val="40000"/>
              <a:lumOff val="60000"/>
            </a:schemeClr>
          </a:solidFill>
        </p:spPr>
        <p:txBody>
          <a:bodyPr>
            <a:normAutofit fontScale="25000" lnSpcReduction="20000"/>
          </a:bodyPr>
          <a:lstStyle/>
          <a:p>
            <a:endParaRPr lang="it-IT" sz="4500" dirty="0" smtClean="0">
              <a:solidFill>
                <a:schemeClr val="accent2">
                  <a:lumMod val="75000"/>
                </a:schemeClr>
              </a:solidFill>
            </a:endParaRPr>
          </a:p>
          <a:p>
            <a:endParaRPr lang="it-IT" sz="4500" dirty="0">
              <a:solidFill>
                <a:schemeClr val="accent2">
                  <a:lumMod val="75000"/>
                </a:schemeClr>
              </a:solidFill>
            </a:endParaRPr>
          </a:p>
          <a:p>
            <a:endParaRPr lang="it-IT" sz="4500" dirty="0" smtClean="0">
              <a:solidFill>
                <a:schemeClr val="accent2">
                  <a:lumMod val="75000"/>
                </a:schemeClr>
              </a:solidFill>
            </a:endParaRPr>
          </a:p>
          <a:p>
            <a:endParaRPr lang="it-IT" sz="4500" dirty="0">
              <a:solidFill>
                <a:schemeClr val="accent2">
                  <a:lumMod val="75000"/>
                </a:schemeClr>
              </a:solidFill>
            </a:endParaRPr>
          </a:p>
          <a:p>
            <a:endParaRPr lang="it-IT" sz="12000" dirty="0" smtClean="0">
              <a:solidFill>
                <a:schemeClr val="accent2">
                  <a:lumMod val="75000"/>
                </a:schemeClr>
              </a:solidFill>
            </a:endParaRPr>
          </a:p>
          <a:p>
            <a:endParaRPr lang="it-IT" sz="12000" dirty="0">
              <a:solidFill>
                <a:schemeClr val="accent2">
                  <a:lumMod val="75000"/>
                </a:schemeClr>
              </a:solidFill>
            </a:endParaRPr>
          </a:p>
          <a:p>
            <a:endParaRPr lang="it-IT" sz="12000" dirty="0" smtClean="0">
              <a:solidFill>
                <a:schemeClr val="accent2">
                  <a:lumMod val="75000"/>
                </a:schemeClr>
              </a:solidFill>
            </a:endParaRPr>
          </a:p>
          <a:p>
            <a:pPr marL="0" indent="0">
              <a:buNone/>
            </a:pPr>
            <a:r>
              <a:rPr lang="it-IT" sz="12000" dirty="0" smtClean="0">
                <a:solidFill>
                  <a:schemeClr val="accent2">
                    <a:lumMod val="75000"/>
                  </a:schemeClr>
                </a:solidFill>
              </a:rPr>
              <a:t>Quali costi copre </a:t>
            </a:r>
          </a:p>
          <a:p>
            <a:endParaRPr lang="it-IT" dirty="0"/>
          </a:p>
          <a:p>
            <a:endParaRPr lang="it-IT" dirty="0" smtClean="0"/>
          </a:p>
          <a:p>
            <a:endParaRPr lang="it-IT" dirty="0"/>
          </a:p>
          <a:p>
            <a:endParaRPr lang="it-IT" dirty="0" smtClean="0">
              <a:solidFill>
                <a:schemeClr val="accent2">
                  <a:lumMod val="75000"/>
                </a:schemeClr>
              </a:solidFill>
            </a:endParaRPr>
          </a:p>
          <a:p>
            <a:endParaRPr lang="it-IT" dirty="0">
              <a:solidFill>
                <a:schemeClr val="accent2">
                  <a:lumMod val="75000"/>
                </a:schemeClr>
              </a:solidFill>
            </a:endParaRPr>
          </a:p>
          <a:p>
            <a:endParaRPr lang="it-IT" dirty="0" smtClean="0">
              <a:solidFill>
                <a:schemeClr val="accent2">
                  <a:lumMod val="75000"/>
                </a:schemeClr>
              </a:solidFill>
            </a:endParaRPr>
          </a:p>
          <a:p>
            <a:endParaRPr lang="it-IT" dirty="0">
              <a:solidFill>
                <a:schemeClr val="accent2">
                  <a:lumMod val="75000"/>
                </a:schemeClr>
              </a:solidFill>
            </a:endParaRPr>
          </a:p>
          <a:p>
            <a:endParaRPr lang="it-IT" dirty="0" smtClean="0">
              <a:solidFill>
                <a:schemeClr val="accent2">
                  <a:lumMod val="75000"/>
                </a:schemeClr>
              </a:solidFill>
            </a:endParaRPr>
          </a:p>
          <a:p>
            <a:endParaRPr lang="it-IT" dirty="0">
              <a:solidFill>
                <a:schemeClr val="accent2">
                  <a:lumMod val="75000"/>
                </a:schemeClr>
              </a:solidFill>
            </a:endParaRPr>
          </a:p>
          <a:p>
            <a:endParaRPr lang="it-IT" dirty="0" smtClean="0">
              <a:solidFill>
                <a:schemeClr val="accent2">
                  <a:lumMod val="75000"/>
                </a:schemeClr>
              </a:solidFill>
            </a:endParaRPr>
          </a:p>
          <a:p>
            <a:endParaRPr lang="it-IT" dirty="0">
              <a:solidFill>
                <a:schemeClr val="accent2">
                  <a:lumMod val="75000"/>
                </a:schemeClr>
              </a:solidFill>
            </a:endParaRPr>
          </a:p>
        </p:txBody>
      </p:sp>
      <p:sp>
        <p:nvSpPr>
          <p:cNvPr id="6" name="Segnaposto contenuto 5"/>
          <p:cNvSpPr>
            <a:spLocks noGrp="1"/>
          </p:cNvSpPr>
          <p:nvPr>
            <p:ph sz="half" idx="2"/>
          </p:nvPr>
        </p:nvSpPr>
        <p:spPr>
          <a:xfrm>
            <a:off x="4755360" y="530352"/>
            <a:ext cx="3931920" cy="4914872"/>
          </a:xfrm>
          <a:solidFill>
            <a:schemeClr val="accent3">
              <a:lumMod val="40000"/>
              <a:lumOff val="60000"/>
            </a:schemeClr>
          </a:solidFill>
        </p:spPr>
        <p:txBody>
          <a:bodyPr>
            <a:normAutofit fontScale="25000" lnSpcReduction="20000"/>
          </a:bodyPr>
          <a:lstStyle/>
          <a:p>
            <a:pPr marL="0" indent="0">
              <a:buNone/>
            </a:pPr>
            <a:endParaRPr lang="it-IT" dirty="0" smtClean="0"/>
          </a:p>
          <a:p>
            <a:pPr algn="just"/>
            <a:r>
              <a:rPr lang="it-IT" sz="8000" dirty="0" smtClean="0">
                <a:solidFill>
                  <a:srgbClr val="FF0000"/>
                </a:solidFill>
              </a:rPr>
              <a:t>Spese ordinarie connesse al mantenimento ordinario, in via esemplificativa:</a:t>
            </a:r>
          </a:p>
          <a:p>
            <a:pPr algn="just"/>
            <a:r>
              <a:rPr lang="it-IT" sz="8000" dirty="0" smtClean="0">
                <a:solidFill>
                  <a:srgbClr val="FF0000"/>
                </a:solidFill>
              </a:rPr>
              <a:t>vitto</a:t>
            </a:r>
            <a:r>
              <a:rPr lang="it-IT" sz="8000" dirty="0">
                <a:solidFill>
                  <a:srgbClr val="FF0000"/>
                </a:solidFill>
              </a:rPr>
              <a:t>, abbigliamento, utenze domestiche, medicinali da banco (comprensivi di antibiotici, antipiretici e comunque di farmaci necessari per il trattamento di patologie comuni, ordinarie e/o stagionali), carburante, ricarica telefono cellulare, es. spese per barbiere, estetista (in relazione all’età del minore), spese per attività ludiche o ricreative (cinema, feste, </a:t>
            </a:r>
            <a:r>
              <a:rPr lang="it-IT" sz="8000" dirty="0" err="1">
                <a:solidFill>
                  <a:srgbClr val="FF0000"/>
                </a:solidFill>
              </a:rPr>
              <a:t>etc</a:t>
            </a:r>
            <a:r>
              <a:rPr lang="it-IT" sz="8000" dirty="0">
                <a:solidFill>
                  <a:srgbClr val="FF0000"/>
                </a:solidFill>
              </a:rPr>
              <a:t>…)”.</a:t>
            </a:r>
          </a:p>
          <a:p>
            <a:endParaRPr lang="it-IT" dirty="0"/>
          </a:p>
          <a:p>
            <a:endParaRPr lang="it-IT" dirty="0"/>
          </a:p>
        </p:txBody>
      </p:sp>
      <p:sp>
        <p:nvSpPr>
          <p:cNvPr id="8" name="Freccia a destra 7"/>
          <p:cNvSpPr/>
          <p:nvPr/>
        </p:nvSpPr>
        <p:spPr>
          <a:xfrm>
            <a:off x="3635896" y="2060848"/>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384177704"/>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7" end="7"/>
                                            </p:txEl>
                                          </p:spTgt>
                                        </p:tgtEl>
                                        <p:attrNameLst>
                                          <p:attrName>style.visibility</p:attrName>
                                        </p:attrNameLst>
                                      </p:cBhvr>
                                      <p:to>
                                        <p:strVal val="visible"/>
                                      </p:to>
                                    </p:set>
                                    <p:animEffect transition="in" filter="fade">
                                      <p:cBhvr>
                                        <p:cTn id="14" dur="1000"/>
                                        <p:tgtEl>
                                          <p:spTgt spid="5">
                                            <p:txEl>
                                              <p:pRg st="7" end="7"/>
                                            </p:txEl>
                                          </p:spTgt>
                                        </p:tgtEl>
                                      </p:cBhvr>
                                    </p:animEffect>
                                    <p:anim calcmode="lin" valueType="num">
                                      <p:cBhvr>
                                        <p:cTn id="15"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animEffect transition="in" filter="fade">
                                      <p:cBhvr>
                                        <p:cTn id="21" dur="1000"/>
                                        <p:tgtEl>
                                          <p:spTgt spid="6">
                                            <p:txEl>
                                              <p:pRg st="1" end="1"/>
                                            </p:txEl>
                                          </p:spTgt>
                                        </p:tgtEl>
                                      </p:cBhvr>
                                    </p:animEffect>
                                    <p:anim calcmode="lin" valueType="num">
                                      <p:cBhvr>
                                        <p:cTn id="22"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
                                            <p:txEl>
                                              <p:pRg st="2" end="2"/>
                                            </p:txEl>
                                          </p:spTgt>
                                        </p:tgtEl>
                                        <p:attrNameLst>
                                          <p:attrName>style.visibility</p:attrName>
                                        </p:attrNameLst>
                                      </p:cBhvr>
                                      <p:to>
                                        <p:strVal val="visible"/>
                                      </p:to>
                                    </p:set>
                                    <p:animEffect transition="in" filter="fade">
                                      <p:cBhvr>
                                        <p:cTn id="28" dur="1000"/>
                                        <p:tgtEl>
                                          <p:spTgt spid="6">
                                            <p:txEl>
                                              <p:pRg st="2" end="2"/>
                                            </p:txEl>
                                          </p:spTgt>
                                        </p:tgtEl>
                                      </p:cBhvr>
                                    </p:animEffect>
                                    <p:anim calcmode="lin" valueType="num">
                                      <p:cBhvr>
                                        <p:cTn id="29"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blipFill>
            <a:blip r:embed="rId2"/>
            <a:tile tx="0" ty="0" sx="100000" sy="100000" flip="none" algn="tl"/>
          </a:blipFill>
        </p:spPr>
        <p:txBody>
          <a:bodyPr/>
          <a:lstStyle/>
          <a:p>
            <a:pPr algn="ctr"/>
            <a:r>
              <a:rPr lang="it-IT" dirty="0" smtClean="0">
                <a:solidFill>
                  <a:srgbClr val="00B050"/>
                </a:solidFill>
              </a:rPr>
              <a:t>Assegno perequativo</a:t>
            </a:r>
            <a:endParaRPr lang="it-IT" dirty="0">
              <a:solidFill>
                <a:srgbClr val="00B050"/>
              </a:solidFill>
            </a:endParaRPr>
          </a:p>
        </p:txBody>
      </p:sp>
      <p:sp>
        <p:nvSpPr>
          <p:cNvPr id="5" name="Segnaposto contenuto 4"/>
          <p:cNvSpPr>
            <a:spLocks noGrp="1"/>
          </p:cNvSpPr>
          <p:nvPr>
            <p:ph sz="half" idx="1"/>
          </p:nvPr>
        </p:nvSpPr>
        <p:spPr>
          <a:xfrm>
            <a:off x="467544" y="673058"/>
            <a:ext cx="3555816" cy="3927709"/>
          </a:xfrm>
          <a:blipFill>
            <a:blip r:embed="rId2"/>
            <a:tile tx="0" ty="0" sx="100000" sy="100000" flip="none" algn="tl"/>
          </a:blipFill>
        </p:spPr>
        <p:txBody>
          <a:bodyPr>
            <a:normAutofit fontScale="77500" lnSpcReduction="20000"/>
          </a:bodyPr>
          <a:lstStyle/>
          <a:p>
            <a:endParaRPr lang="it-IT" dirty="0" smtClean="0">
              <a:solidFill>
                <a:srgbClr val="002060"/>
              </a:solidFill>
            </a:endParaRPr>
          </a:p>
          <a:p>
            <a:endParaRPr lang="it-IT" dirty="0">
              <a:solidFill>
                <a:srgbClr val="002060"/>
              </a:solidFill>
            </a:endParaRPr>
          </a:p>
          <a:p>
            <a:endParaRPr lang="it-IT" dirty="0" smtClean="0">
              <a:solidFill>
                <a:srgbClr val="002060"/>
              </a:solidFill>
            </a:endParaRPr>
          </a:p>
          <a:p>
            <a:endParaRPr lang="it-IT" dirty="0">
              <a:solidFill>
                <a:srgbClr val="002060"/>
              </a:solidFill>
            </a:endParaRPr>
          </a:p>
          <a:p>
            <a:pPr marL="0" indent="0">
              <a:buNone/>
            </a:pPr>
            <a:r>
              <a:rPr lang="it-IT" sz="3900" dirty="0" smtClean="0">
                <a:solidFill>
                  <a:srgbClr val="002060"/>
                </a:solidFill>
              </a:rPr>
              <a:t>Parametri</a:t>
            </a:r>
          </a:p>
          <a:p>
            <a:endParaRPr lang="it-IT" dirty="0"/>
          </a:p>
          <a:p>
            <a:endParaRPr lang="it-IT" dirty="0" smtClean="0">
              <a:solidFill>
                <a:schemeClr val="accent2">
                  <a:lumMod val="75000"/>
                </a:schemeClr>
              </a:solidFill>
            </a:endParaRPr>
          </a:p>
          <a:p>
            <a:endParaRPr lang="it-IT" dirty="0">
              <a:solidFill>
                <a:schemeClr val="accent2">
                  <a:lumMod val="75000"/>
                </a:schemeClr>
              </a:solidFill>
            </a:endParaRPr>
          </a:p>
          <a:p>
            <a:endParaRPr lang="it-IT" dirty="0" smtClean="0">
              <a:solidFill>
                <a:schemeClr val="accent2">
                  <a:lumMod val="75000"/>
                </a:schemeClr>
              </a:solidFill>
            </a:endParaRPr>
          </a:p>
        </p:txBody>
      </p:sp>
      <p:sp>
        <p:nvSpPr>
          <p:cNvPr id="6" name="Segnaposto contenuto 5"/>
          <p:cNvSpPr>
            <a:spLocks noGrp="1"/>
          </p:cNvSpPr>
          <p:nvPr>
            <p:ph sz="half" idx="2"/>
          </p:nvPr>
        </p:nvSpPr>
        <p:spPr>
          <a:xfrm>
            <a:off x="4700016" y="404664"/>
            <a:ext cx="4048448" cy="4320480"/>
          </a:xfrm>
          <a:blipFill>
            <a:blip r:embed="rId2"/>
            <a:tile tx="0" ty="0" sx="100000" sy="100000" flip="none" algn="tl"/>
          </a:blipFill>
        </p:spPr>
        <p:txBody>
          <a:bodyPr>
            <a:normAutofit fontScale="77500" lnSpcReduction="20000"/>
          </a:bodyPr>
          <a:lstStyle/>
          <a:p>
            <a:pPr algn="just"/>
            <a:r>
              <a:rPr lang="it-IT" dirty="0">
                <a:solidFill>
                  <a:srgbClr val="002060"/>
                </a:solidFill>
              </a:rPr>
              <a:t>tempi di permanenza presso ciascun </a:t>
            </a:r>
            <a:r>
              <a:rPr lang="it-IT" dirty="0" smtClean="0">
                <a:solidFill>
                  <a:srgbClr val="002060"/>
                </a:solidFill>
              </a:rPr>
              <a:t>genitore</a:t>
            </a:r>
          </a:p>
          <a:p>
            <a:pPr algn="just"/>
            <a:r>
              <a:rPr lang="it-IT" dirty="0">
                <a:solidFill>
                  <a:srgbClr val="002060"/>
                </a:solidFill>
              </a:rPr>
              <a:t>risorse patrimoniali dei </a:t>
            </a:r>
            <a:r>
              <a:rPr lang="it-IT" dirty="0" smtClean="0">
                <a:solidFill>
                  <a:srgbClr val="002060"/>
                </a:solidFill>
              </a:rPr>
              <a:t>genitori: redditi, patrimonio mobiliare ed immobiliare</a:t>
            </a:r>
          </a:p>
          <a:p>
            <a:pPr algn="just"/>
            <a:endParaRPr lang="it-IT" dirty="0" smtClean="0">
              <a:solidFill>
                <a:srgbClr val="002060"/>
              </a:solidFill>
            </a:endParaRPr>
          </a:p>
          <a:p>
            <a:pPr algn="just"/>
            <a:r>
              <a:rPr lang="it-IT" dirty="0" smtClean="0">
                <a:solidFill>
                  <a:srgbClr val="002060"/>
                </a:solidFill>
              </a:rPr>
              <a:t> </a:t>
            </a:r>
            <a:r>
              <a:rPr lang="it-IT" dirty="0">
                <a:solidFill>
                  <a:srgbClr val="002060"/>
                </a:solidFill>
              </a:rPr>
              <a:t>le esigenze di vita del </a:t>
            </a:r>
            <a:r>
              <a:rPr lang="it-IT" dirty="0" smtClean="0">
                <a:solidFill>
                  <a:srgbClr val="002060"/>
                </a:solidFill>
              </a:rPr>
              <a:t>minore: età, esigenze scolastiche ed abitative</a:t>
            </a:r>
          </a:p>
          <a:p>
            <a:pPr algn="just"/>
            <a:endParaRPr lang="it-IT" dirty="0" smtClean="0">
              <a:solidFill>
                <a:srgbClr val="002060"/>
              </a:solidFill>
            </a:endParaRPr>
          </a:p>
          <a:p>
            <a:pPr algn="just"/>
            <a:r>
              <a:rPr lang="it-IT" dirty="0" smtClean="0">
                <a:solidFill>
                  <a:srgbClr val="002060"/>
                </a:solidFill>
              </a:rPr>
              <a:t>Tenore di vita goduto durante la vita familiare(cfr. 23.1.2020 n. 1562)</a:t>
            </a:r>
            <a:endParaRPr lang="it-IT" dirty="0">
              <a:solidFill>
                <a:srgbClr val="002060"/>
              </a:solidFill>
            </a:endParaRPr>
          </a:p>
        </p:txBody>
      </p:sp>
      <p:sp>
        <p:nvSpPr>
          <p:cNvPr id="7" name="Freccia a destra 6"/>
          <p:cNvSpPr/>
          <p:nvPr/>
        </p:nvSpPr>
        <p:spPr>
          <a:xfrm>
            <a:off x="3635896" y="1242468"/>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Freccia a destra 1"/>
          <p:cNvSpPr/>
          <p:nvPr/>
        </p:nvSpPr>
        <p:spPr>
          <a:xfrm>
            <a:off x="3455965" y="3546724"/>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541293283"/>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4" end="4"/>
                                            </p:txEl>
                                          </p:spTgt>
                                        </p:tgtEl>
                                        <p:attrNameLst>
                                          <p:attrName>style.visibility</p:attrName>
                                        </p:attrNameLst>
                                      </p:cBhvr>
                                      <p:to>
                                        <p:strVal val="visible"/>
                                      </p:to>
                                    </p:set>
                                    <p:animEffect transition="in" filter="fade">
                                      <p:cBhvr>
                                        <p:cTn id="14" dur="1000"/>
                                        <p:tgtEl>
                                          <p:spTgt spid="5">
                                            <p:txEl>
                                              <p:pRg st="4" end="4"/>
                                            </p:txEl>
                                          </p:spTgt>
                                        </p:tgtEl>
                                      </p:cBhvr>
                                    </p:animEffect>
                                    <p:anim calcmode="lin" valueType="num">
                                      <p:cBhvr>
                                        <p:cTn id="15"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4" end="4"/>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Effect transition="in" filter="fade">
                                      <p:cBhvr>
                                        <p:cTn id="19" dur="1000"/>
                                        <p:tgtEl>
                                          <p:spTgt spid="6">
                                            <p:txEl>
                                              <p:pRg st="0" end="0"/>
                                            </p:txEl>
                                          </p:spTgt>
                                        </p:tgtEl>
                                      </p:cBhvr>
                                    </p:animEffect>
                                    <p:anim calcmode="lin" valueType="num">
                                      <p:cBhvr>
                                        <p:cTn id="20"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6">
                                            <p:txEl>
                                              <p:pRg st="0" end="0"/>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6">
                                            <p:txEl>
                                              <p:pRg st="1" end="1"/>
                                            </p:txEl>
                                          </p:spTgt>
                                        </p:tgtEl>
                                        <p:attrNameLst>
                                          <p:attrName>style.visibility</p:attrName>
                                        </p:attrNameLst>
                                      </p:cBhvr>
                                      <p:to>
                                        <p:strVal val="visible"/>
                                      </p:to>
                                    </p:set>
                                    <p:animEffect transition="in" filter="fade">
                                      <p:cBhvr>
                                        <p:cTn id="24" dur="1000"/>
                                        <p:tgtEl>
                                          <p:spTgt spid="6">
                                            <p:txEl>
                                              <p:pRg st="1" end="1"/>
                                            </p:txEl>
                                          </p:spTgt>
                                        </p:tgtEl>
                                      </p:cBhvr>
                                    </p:animEffect>
                                    <p:anim calcmode="lin" valueType="num">
                                      <p:cBhvr>
                                        <p:cTn id="2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6">
                                            <p:txEl>
                                              <p:pRg st="1" end="1"/>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6">
                                            <p:txEl>
                                              <p:pRg st="3" end="3"/>
                                            </p:txEl>
                                          </p:spTgt>
                                        </p:tgtEl>
                                        <p:attrNameLst>
                                          <p:attrName>style.visibility</p:attrName>
                                        </p:attrNameLst>
                                      </p:cBhvr>
                                      <p:to>
                                        <p:strVal val="visible"/>
                                      </p:to>
                                    </p:set>
                                    <p:animEffect transition="in" filter="fade">
                                      <p:cBhvr>
                                        <p:cTn id="29" dur="1000"/>
                                        <p:tgtEl>
                                          <p:spTgt spid="6">
                                            <p:txEl>
                                              <p:pRg st="3" end="3"/>
                                            </p:txEl>
                                          </p:spTgt>
                                        </p:tgtEl>
                                      </p:cBhvr>
                                    </p:animEffect>
                                    <p:anim calcmode="lin" valueType="num">
                                      <p:cBhvr>
                                        <p:cTn id="30"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1" dur="1000" fill="hold"/>
                                        <p:tgtEl>
                                          <p:spTgt spid="6">
                                            <p:txEl>
                                              <p:pRg st="3" end="3"/>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6">
                                            <p:txEl>
                                              <p:pRg st="5" end="5"/>
                                            </p:txEl>
                                          </p:spTgt>
                                        </p:tgtEl>
                                        <p:attrNameLst>
                                          <p:attrName>style.visibility</p:attrName>
                                        </p:attrNameLst>
                                      </p:cBhvr>
                                      <p:to>
                                        <p:strVal val="visible"/>
                                      </p:to>
                                    </p:set>
                                    <p:animEffect transition="in" filter="fade">
                                      <p:cBhvr>
                                        <p:cTn id="34" dur="1000"/>
                                        <p:tgtEl>
                                          <p:spTgt spid="6">
                                            <p:txEl>
                                              <p:pRg st="5" end="5"/>
                                            </p:txEl>
                                          </p:spTgt>
                                        </p:tgtEl>
                                      </p:cBhvr>
                                    </p:animEffect>
                                    <p:anim calcmode="lin" valueType="num">
                                      <p:cBhvr>
                                        <p:cTn id="35"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36"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blipFill>
            <a:blip r:embed="rId2"/>
            <a:tile tx="0" ty="0" sx="100000" sy="100000" flip="none" algn="tl"/>
          </a:blipFill>
        </p:spPr>
        <p:txBody>
          <a:bodyPr/>
          <a:lstStyle/>
          <a:p>
            <a:pPr algn="ctr"/>
            <a:r>
              <a:rPr lang="it-IT" dirty="0" smtClean="0">
                <a:solidFill>
                  <a:srgbClr val="00B050"/>
                </a:solidFill>
              </a:rPr>
              <a:t>Assegno perequativo</a:t>
            </a:r>
            <a:endParaRPr lang="it-IT" dirty="0">
              <a:solidFill>
                <a:srgbClr val="00B050"/>
              </a:solidFill>
            </a:endParaRPr>
          </a:p>
        </p:txBody>
      </p:sp>
      <p:sp>
        <p:nvSpPr>
          <p:cNvPr id="5" name="Segnaposto contenuto 4"/>
          <p:cNvSpPr>
            <a:spLocks noGrp="1"/>
          </p:cNvSpPr>
          <p:nvPr>
            <p:ph sz="half" idx="1"/>
          </p:nvPr>
        </p:nvSpPr>
        <p:spPr>
          <a:xfrm>
            <a:off x="467544" y="476672"/>
            <a:ext cx="3555816" cy="4320480"/>
          </a:xfrm>
          <a:blipFill>
            <a:blip r:embed="rId2"/>
            <a:tile tx="0" ty="0" sx="100000" sy="100000" flip="none" algn="tl"/>
          </a:blipFill>
        </p:spPr>
        <p:txBody>
          <a:bodyPr>
            <a:normAutofit fontScale="77500" lnSpcReduction="20000"/>
          </a:bodyPr>
          <a:lstStyle/>
          <a:p>
            <a:endParaRPr lang="it-IT" dirty="0" smtClean="0">
              <a:solidFill>
                <a:srgbClr val="002060"/>
              </a:solidFill>
            </a:endParaRPr>
          </a:p>
          <a:p>
            <a:endParaRPr lang="it-IT" dirty="0">
              <a:solidFill>
                <a:srgbClr val="002060"/>
              </a:solidFill>
            </a:endParaRPr>
          </a:p>
          <a:p>
            <a:endParaRPr lang="it-IT" dirty="0" smtClean="0">
              <a:solidFill>
                <a:srgbClr val="002060"/>
              </a:solidFill>
            </a:endParaRPr>
          </a:p>
          <a:p>
            <a:endParaRPr lang="it-IT" dirty="0">
              <a:solidFill>
                <a:srgbClr val="002060"/>
              </a:solidFill>
            </a:endParaRPr>
          </a:p>
          <a:p>
            <a:pPr marL="0" indent="0">
              <a:buNone/>
            </a:pPr>
            <a:endParaRPr lang="it-IT" sz="3900" dirty="0" smtClean="0">
              <a:solidFill>
                <a:srgbClr val="002060"/>
              </a:solidFill>
            </a:endParaRPr>
          </a:p>
          <a:p>
            <a:pPr marL="0" indent="0">
              <a:buNone/>
            </a:pPr>
            <a:endParaRPr lang="it-IT" sz="3900" dirty="0">
              <a:solidFill>
                <a:srgbClr val="002060"/>
              </a:solidFill>
            </a:endParaRPr>
          </a:p>
          <a:p>
            <a:pPr marL="0" indent="0">
              <a:buNone/>
            </a:pPr>
            <a:r>
              <a:rPr lang="it-IT" sz="3900" dirty="0" smtClean="0">
                <a:solidFill>
                  <a:srgbClr val="FF0000"/>
                </a:solidFill>
              </a:rPr>
              <a:t>Questioni</a:t>
            </a:r>
          </a:p>
          <a:p>
            <a:endParaRPr lang="it-IT" b="1" dirty="0"/>
          </a:p>
          <a:p>
            <a:endParaRPr lang="it-IT" dirty="0" smtClean="0">
              <a:solidFill>
                <a:schemeClr val="accent2">
                  <a:lumMod val="75000"/>
                </a:schemeClr>
              </a:solidFill>
            </a:endParaRPr>
          </a:p>
          <a:p>
            <a:endParaRPr lang="it-IT" dirty="0">
              <a:solidFill>
                <a:schemeClr val="accent2">
                  <a:lumMod val="75000"/>
                </a:schemeClr>
              </a:solidFill>
            </a:endParaRPr>
          </a:p>
          <a:p>
            <a:endParaRPr lang="it-IT" dirty="0" smtClean="0">
              <a:solidFill>
                <a:schemeClr val="accent2">
                  <a:lumMod val="75000"/>
                </a:schemeClr>
              </a:solidFill>
            </a:endParaRPr>
          </a:p>
        </p:txBody>
      </p:sp>
      <p:sp>
        <p:nvSpPr>
          <p:cNvPr id="6" name="Segnaposto contenuto 5"/>
          <p:cNvSpPr>
            <a:spLocks noGrp="1"/>
          </p:cNvSpPr>
          <p:nvPr>
            <p:ph sz="half" idx="2"/>
          </p:nvPr>
        </p:nvSpPr>
        <p:spPr>
          <a:xfrm>
            <a:off x="4700016" y="404664"/>
            <a:ext cx="4048448" cy="4320480"/>
          </a:xfrm>
          <a:blipFill>
            <a:blip r:embed="rId2"/>
            <a:tile tx="0" ty="0" sx="100000" sy="100000" flip="none" algn="tl"/>
          </a:blipFill>
        </p:spPr>
        <p:txBody>
          <a:bodyPr>
            <a:normAutofit fontScale="77500" lnSpcReduction="20000"/>
          </a:bodyPr>
          <a:lstStyle/>
          <a:p>
            <a:pPr algn="just"/>
            <a:r>
              <a:rPr lang="it-IT" sz="2200" i="1" dirty="0">
                <a:solidFill>
                  <a:srgbClr val="FF0000"/>
                </a:solidFill>
              </a:rPr>
              <a:t>Nel caso di tempi sostanzialmente paritari che il minore trascorre con i genitori, può essere previsto un assegno perequativo solo per compensare la sperequazione patrimoniale dei genitori alfine di garantire al medesimo parità di condizioni </a:t>
            </a:r>
            <a:r>
              <a:rPr lang="it-IT" sz="2200" i="1" dirty="0" smtClean="0">
                <a:solidFill>
                  <a:srgbClr val="FF0000"/>
                </a:solidFill>
              </a:rPr>
              <a:t>ed </a:t>
            </a:r>
            <a:r>
              <a:rPr lang="it-IT" sz="2200" i="1" dirty="0">
                <a:solidFill>
                  <a:srgbClr val="FF0000"/>
                </a:solidFill>
              </a:rPr>
              <a:t>abitudini di vita</a:t>
            </a:r>
            <a:r>
              <a:rPr lang="it-IT" sz="2200" i="1" dirty="0" smtClean="0">
                <a:solidFill>
                  <a:srgbClr val="FF0000"/>
                </a:solidFill>
              </a:rPr>
              <a:t>?</a:t>
            </a:r>
          </a:p>
          <a:p>
            <a:pPr algn="just"/>
            <a:endParaRPr lang="it-IT" sz="2400" i="1" dirty="0" smtClean="0"/>
          </a:p>
          <a:p>
            <a:pPr algn="just"/>
            <a:r>
              <a:rPr lang="it-IT" sz="2400" i="1" dirty="0" smtClean="0">
                <a:solidFill>
                  <a:srgbClr val="FF0000"/>
                </a:solidFill>
              </a:rPr>
              <a:t>Per </a:t>
            </a:r>
            <a:r>
              <a:rPr lang="it-IT" sz="2400" i="1" dirty="0">
                <a:solidFill>
                  <a:srgbClr val="FF0000"/>
                </a:solidFill>
              </a:rPr>
              <a:t>i periodi di permanenza più lunghi con sospensione del regime ordinario di incontri, può essere prevista una sospensione del pagamento? </a:t>
            </a:r>
            <a:r>
              <a:rPr lang="it-IT" sz="2400" i="1" dirty="0" smtClean="0">
                <a:solidFill>
                  <a:srgbClr val="FF0000"/>
                </a:solidFill>
              </a:rPr>
              <a:t>Pagamento </a:t>
            </a:r>
            <a:r>
              <a:rPr lang="it-IT" sz="2400" i="1" dirty="0">
                <a:solidFill>
                  <a:srgbClr val="FF0000"/>
                </a:solidFill>
              </a:rPr>
              <a:t>rateale.</a:t>
            </a:r>
            <a:endParaRPr lang="it-IT" sz="2400" dirty="0">
              <a:solidFill>
                <a:srgbClr val="FF0000"/>
              </a:solidFill>
            </a:endParaRPr>
          </a:p>
          <a:p>
            <a:pPr algn="just"/>
            <a:endParaRPr lang="it-IT" sz="2200" dirty="0"/>
          </a:p>
          <a:p>
            <a:pPr algn="just"/>
            <a:endParaRPr lang="it-IT" dirty="0">
              <a:solidFill>
                <a:srgbClr val="002060"/>
              </a:solidFill>
            </a:endParaRPr>
          </a:p>
        </p:txBody>
      </p:sp>
      <p:sp>
        <p:nvSpPr>
          <p:cNvPr id="7" name="Freccia a destra 6"/>
          <p:cNvSpPr/>
          <p:nvPr/>
        </p:nvSpPr>
        <p:spPr>
          <a:xfrm>
            <a:off x="3635896" y="1242468"/>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Freccia a destra 1"/>
          <p:cNvSpPr/>
          <p:nvPr/>
        </p:nvSpPr>
        <p:spPr>
          <a:xfrm>
            <a:off x="3455965" y="3546724"/>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280180630"/>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6" end="6"/>
                                            </p:txEl>
                                          </p:spTgt>
                                        </p:tgtEl>
                                        <p:attrNameLst>
                                          <p:attrName>style.visibility</p:attrName>
                                        </p:attrNameLst>
                                      </p:cBhvr>
                                      <p:to>
                                        <p:strVal val="visible"/>
                                      </p:to>
                                    </p:set>
                                    <p:animEffect transition="in" filter="fade">
                                      <p:cBhvr>
                                        <p:cTn id="14" dur="1000"/>
                                        <p:tgtEl>
                                          <p:spTgt spid="5">
                                            <p:txEl>
                                              <p:pRg st="6" end="6"/>
                                            </p:txEl>
                                          </p:spTgt>
                                        </p:tgtEl>
                                      </p:cBhvr>
                                    </p:animEffect>
                                    <p:anim calcmode="lin" valueType="num">
                                      <p:cBhvr>
                                        <p:cTn id="15"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fade">
                                      <p:cBhvr>
                                        <p:cTn id="21" dur="1000"/>
                                        <p:tgtEl>
                                          <p:spTgt spid="6">
                                            <p:txEl>
                                              <p:pRg st="0" end="0"/>
                                            </p:txEl>
                                          </p:spTgt>
                                        </p:tgtEl>
                                      </p:cBhvr>
                                    </p:animEffect>
                                    <p:anim calcmode="lin" valueType="num">
                                      <p:cBhvr>
                                        <p:cTn id="22"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0" end="0"/>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6">
                                            <p:txEl>
                                              <p:pRg st="2" end="2"/>
                                            </p:txEl>
                                          </p:spTgt>
                                        </p:tgtEl>
                                        <p:attrNameLst>
                                          <p:attrName>style.visibility</p:attrName>
                                        </p:attrNameLst>
                                      </p:cBhvr>
                                      <p:to>
                                        <p:strVal val="visible"/>
                                      </p:to>
                                    </p:set>
                                    <p:animEffect transition="in" filter="fade">
                                      <p:cBhvr>
                                        <p:cTn id="26" dur="1000"/>
                                        <p:tgtEl>
                                          <p:spTgt spid="6">
                                            <p:txEl>
                                              <p:pRg st="2" end="2"/>
                                            </p:txEl>
                                          </p:spTgt>
                                        </p:tgtEl>
                                      </p:cBhvr>
                                    </p:animEffect>
                                    <p:anim calcmode="lin" valueType="num">
                                      <p:cBhvr>
                                        <p:cTn id="27"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smtClean="0">
                <a:solidFill>
                  <a:srgbClr val="FF0000"/>
                </a:solidFill>
              </a:rPr>
              <a:t>Spese straordinarie - nozione</a:t>
            </a:r>
            <a:endParaRPr lang="it-IT" dirty="0">
              <a:solidFill>
                <a:srgbClr val="FF0000"/>
              </a:solidFill>
            </a:endParaRPr>
          </a:p>
        </p:txBody>
      </p:sp>
      <p:sp>
        <p:nvSpPr>
          <p:cNvPr id="3" name="Segnaposto contenuto 2"/>
          <p:cNvSpPr>
            <a:spLocks noGrp="1"/>
          </p:cNvSpPr>
          <p:nvPr>
            <p:ph idx="1"/>
          </p:nvPr>
        </p:nvSpPr>
        <p:spPr/>
        <p:txBody>
          <a:bodyPr>
            <a:normAutofit fontScale="92500"/>
          </a:bodyPr>
          <a:lstStyle/>
          <a:p>
            <a:pPr algn="just"/>
            <a:r>
              <a:rPr lang="it-IT" dirty="0">
                <a:solidFill>
                  <a:srgbClr val="7030A0"/>
                </a:solidFill>
              </a:rPr>
              <a:t>S</a:t>
            </a:r>
            <a:r>
              <a:rPr lang="it-IT" dirty="0" smtClean="0">
                <a:solidFill>
                  <a:srgbClr val="7030A0"/>
                </a:solidFill>
              </a:rPr>
              <a:t>ono </a:t>
            </a:r>
            <a:r>
              <a:rPr lang="it-IT" dirty="0">
                <a:solidFill>
                  <a:srgbClr val="7030A0"/>
                </a:solidFill>
              </a:rPr>
              <a:t>costituite dagli “esborsi necessari a far fronte ad eventi imprevedibili o addirittura eccezionali, ad esigenze non rientranti nelle normali consuetudini di vita dei figli minori fino a quel momento, o comunque spese non quantificabili e determinabili in anticipo o di non lieve entità rispetto alla situazione economica dei genitori” (così già </a:t>
            </a:r>
            <a:r>
              <a:rPr lang="it-IT" dirty="0" err="1">
                <a:solidFill>
                  <a:srgbClr val="7030A0"/>
                </a:solidFill>
              </a:rPr>
              <a:t>Cass</a:t>
            </a:r>
            <a:r>
              <a:rPr lang="it-IT" dirty="0">
                <a:solidFill>
                  <a:srgbClr val="7030A0"/>
                </a:solidFill>
              </a:rPr>
              <a:t>. </a:t>
            </a:r>
            <a:r>
              <a:rPr lang="it-IT" dirty="0" err="1">
                <a:solidFill>
                  <a:srgbClr val="7030A0"/>
                </a:solidFill>
              </a:rPr>
              <a:t>Civ</a:t>
            </a:r>
            <a:r>
              <a:rPr lang="it-IT" dirty="0">
                <a:solidFill>
                  <a:srgbClr val="7030A0"/>
                </a:solidFill>
              </a:rPr>
              <a:t>., n. 7672/99; </a:t>
            </a:r>
            <a:r>
              <a:rPr lang="it-IT" dirty="0" err="1">
                <a:solidFill>
                  <a:srgbClr val="7030A0"/>
                </a:solidFill>
              </a:rPr>
              <a:t>Cass</a:t>
            </a:r>
            <a:r>
              <a:rPr lang="it-IT" dirty="0">
                <a:solidFill>
                  <a:srgbClr val="7030A0"/>
                </a:solidFill>
              </a:rPr>
              <a:t>. </a:t>
            </a:r>
            <a:r>
              <a:rPr lang="it-IT" dirty="0" err="1">
                <a:solidFill>
                  <a:srgbClr val="7030A0"/>
                </a:solidFill>
              </a:rPr>
              <a:t>Civ</a:t>
            </a:r>
            <a:r>
              <a:rPr lang="it-IT" dirty="0">
                <a:solidFill>
                  <a:srgbClr val="7030A0"/>
                </a:solidFill>
              </a:rPr>
              <a:t>., n. 6201/09; </a:t>
            </a:r>
            <a:r>
              <a:rPr lang="it-IT" dirty="0" err="1">
                <a:solidFill>
                  <a:srgbClr val="7030A0"/>
                </a:solidFill>
              </a:rPr>
              <a:t>Cass</a:t>
            </a:r>
            <a:r>
              <a:rPr lang="it-IT" dirty="0">
                <a:solidFill>
                  <a:srgbClr val="7030A0"/>
                </a:solidFill>
              </a:rPr>
              <a:t>. civ., n. </a:t>
            </a:r>
            <a:r>
              <a:rPr lang="it-IT" dirty="0" smtClean="0">
                <a:solidFill>
                  <a:srgbClr val="7030A0"/>
                </a:solidFill>
              </a:rPr>
              <a:t>9372/12)</a:t>
            </a:r>
            <a:endParaRPr lang="it-IT" dirty="0">
              <a:solidFill>
                <a:srgbClr val="7030A0"/>
              </a:solidFill>
            </a:endParaRPr>
          </a:p>
        </p:txBody>
      </p:sp>
    </p:spTree>
    <p:extLst>
      <p:ext uri="{BB962C8B-B14F-4D97-AF65-F5344CB8AC3E}">
        <p14:creationId xmlns:p14="http://schemas.microsoft.com/office/powerpoint/2010/main" val="54227121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chemeClr val="accent5">
              <a:lumMod val="60000"/>
              <a:lumOff val="40000"/>
            </a:schemeClr>
          </a:solidFill>
        </p:spPr>
        <p:txBody>
          <a:bodyPr/>
          <a:lstStyle/>
          <a:p>
            <a:pPr algn="ctr"/>
            <a:r>
              <a:rPr lang="it-IT" dirty="0" smtClean="0">
                <a:solidFill>
                  <a:srgbClr val="FF0000"/>
                </a:solidFill>
              </a:rPr>
              <a:t>Spese straordinarie - natura</a:t>
            </a:r>
            <a:endParaRPr lang="it-IT" dirty="0">
              <a:solidFill>
                <a:srgbClr val="FF0000"/>
              </a:solidFill>
            </a:endParaRPr>
          </a:p>
        </p:txBody>
      </p:sp>
      <p:sp>
        <p:nvSpPr>
          <p:cNvPr id="3" name="Segnaposto contenuto 2"/>
          <p:cNvSpPr>
            <a:spLocks noGrp="1"/>
          </p:cNvSpPr>
          <p:nvPr>
            <p:ph idx="1"/>
          </p:nvPr>
        </p:nvSpPr>
        <p:spPr>
          <a:solidFill>
            <a:schemeClr val="accent3">
              <a:lumMod val="40000"/>
              <a:lumOff val="60000"/>
            </a:schemeClr>
          </a:solidFill>
        </p:spPr>
        <p:txBody>
          <a:bodyPr>
            <a:normAutofit fontScale="77500" lnSpcReduction="20000"/>
          </a:bodyPr>
          <a:lstStyle/>
          <a:p>
            <a:pPr algn="just"/>
            <a:r>
              <a:rPr lang="it-IT" b="1" dirty="0">
                <a:solidFill>
                  <a:srgbClr val="FF0000"/>
                </a:solidFill>
              </a:rPr>
              <a:t>D</a:t>
            </a:r>
            <a:r>
              <a:rPr lang="it-IT" b="1" dirty="0" smtClean="0">
                <a:solidFill>
                  <a:srgbClr val="FF0000"/>
                </a:solidFill>
              </a:rPr>
              <a:t>evono </a:t>
            </a:r>
            <a:r>
              <a:rPr lang="it-IT" b="1" dirty="0">
                <a:solidFill>
                  <a:srgbClr val="FF0000"/>
                </a:solidFill>
              </a:rPr>
              <a:t>intendersi spese "straordinarie" quelle che, per la loro rilevanza, la loro imprevedibilità e la loro imponderabilità esulano dall’ordinario regime di vita dei figli, cosicché la loro inclusione in via forfettaria nell’ammontare dell’assegno, posto a carico di uno dei genitori, può rivelarsi in contrasto con il principio di proporzionalità sancito dall’art. 155 c.c. e con quello dell’adeguatezza del mantenimento, nonché recare grave nocumento alla prole, che potrebbe essere privata, non consentendolo le possibilità economiche del solo genitore beneficiario dell’assegno "cumulativo", di cure necessarie o di altri indispensabili </a:t>
            </a:r>
            <a:r>
              <a:rPr lang="it-IT" b="1" dirty="0" smtClean="0">
                <a:solidFill>
                  <a:srgbClr val="FF0000"/>
                </a:solidFill>
              </a:rPr>
              <a:t>apporti» (</a:t>
            </a:r>
            <a:r>
              <a:rPr lang="it-IT" b="1" dirty="0" err="1" smtClean="0">
                <a:solidFill>
                  <a:srgbClr val="FF0000"/>
                </a:solidFill>
              </a:rPr>
              <a:t>cfr</a:t>
            </a:r>
            <a:r>
              <a:rPr lang="it-IT" b="1" dirty="0" smtClean="0">
                <a:solidFill>
                  <a:srgbClr val="FF0000"/>
                </a:solidFill>
              </a:rPr>
              <a:t> </a:t>
            </a:r>
            <a:r>
              <a:rPr lang="it-IT" b="1" dirty="0" err="1" smtClean="0">
                <a:solidFill>
                  <a:srgbClr val="FF0000"/>
                </a:solidFill>
              </a:rPr>
              <a:t>Cass</a:t>
            </a:r>
            <a:r>
              <a:rPr lang="it-IT" b="1" dirty="0" smtClean="0">
                <a:solidFill>
                  <a:srgbClr val="FF0000"/>
                </a:solidFill>
              </a:rPr>
              <a:t>. 1562/2020)</a:t>
            </a:r>
            <a:endParaRPr lang="it-IT" dirty="0">
              <a:solidFill>
                <a:srgbClr val="FF0000"/>
              </a:solidFill>
            </a:endParaRPr>
          </a:p>
        </p:txBody>
      </p:sp>
    </p:spTree>
    <p:extLst>
      <p:ext uri="{BB962C8B-B14F-4D97-AF65-F5344CB8AC3E}">
        <p14:creationId xmlns:p14="http://schemas.microsoft.com/office/powerpoint/2010/main" val="95240324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smtClean="0">
                <a:solidFill>
                  <a:srgbClr val="00B050"/>
                </a:solidFill>
              </a:rPr>
              <a:t>Spese straordinarie - caratteri</a:t>
            </a:r>
            <a:endParaRPr lang="it-IT" dirty="0">
              <a:solidFill>
                <a:srgbClr val="00B050"/>
              </a:solidFill>
            </a:endParaRPr>
          </a:p>
        </p:txBody>
      </p:sp>
      <p:graphicFrame>
        <p:nvGraphicFramePr>
          <p:cNvPr id="4" name="Segnaposto contenuto 3"/>
          <p:cNvGraphicFramePr>
            <a:graphicFrameLocks noGrp="1"/>
          </p:cNvGraphicFramePr>
          <p:nvPr>
            <p:ph idx="1"/>
            <p:extLst>
              <p:ext uri="{D42A27DB-BD31-4B8C-83A1-F6EECF244321}">
                <p14:modId xmlns:p14="http://schemas.microsoft.com/office/powerpoint/2010/main" val="3314689467"/>
              </p:ext>
            </p:extLst>
          </p:nvPr>
        </p:nvGraphicFramePr>
        <p:xfrm>
          <a:off x="502920" y="530352"/>
          <a:ext cx="8183880" cy="41879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44461074"/>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AsOne/>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ctr"/>
            <a:r>
              <a:rPr lang="it-IT" dirty="0" smtClean="0">
                <a:solidFill>
                  <a:srgbClr val="FF0000"/>
                </a:solidFill>
              </a:rPr>
              <a:t>Spese straordinarie </a:t>
            </a:r>
            <a:endParaRPr lang="it-IT" dirty="0">
              <a:solidFill>
                <a:srgbClr val="FF0000"/>
              </a:solidFill>
            </a:endParaRPr>
          </a:p>
        </p:txBody>
      </p:sp>
      <p:sp>
        <p:nvSpPr>
          <p:cNvPr id="3" name="Segnaposto contenuto 2"/>
          <p:cNvSpPr>
            <a:spLocks noGrp="1"/>
          </p:cNvSpPr>
          <p:nvPr>
            <p:ph idx="1"/>
          </p:nvPr>
        </p:nvSpPr>
        <p:spPr>
          <a:xfrm>
            <a:off x="502920" y="530352"/>
            <a:ext cx="8183880" cy="4914872"/>
          </a:xfrm>
        </p:spPr>
        <p:txBody>
          <a:bodyPr>
            <a:normAutofit fontScale="92500" lnSpcReduction="10000"/>
          </a:bodyPr>
          <a:lstStyle/>
          <a:p>
            <a:pPr algn="just"/>
            <a:endParaRPr lang="it-IT" dirty="0" smtClean="0">
              <a:solidFill>
                <a:srgbClr val="7030A0"/>
              </a:solidFill>
            </a:endParaRPr>
          </a:p>
          <a:p>
            <a:pPr algn="just"/>
            <a:r>
              <a:rPr lang="it-IT" dirty="0" smtClean="0">
                <a:solidFill>
                  <a:srgbClr val="7030A0"/>
                </a:solidFill>
              </a:rPr>
              <a:t>CNF – Linee guida del 29 novembre 2017</a:t>
            </a:r>
          </a:p>
          <a:p>
            <a:pPr algn="just"/>
            <a:endParaRPr lang="it-IT" dirty="0">
              <a:solidFill>
                <a:srgbClr val="7030A0"/>
              </a:solidFill>
            </a:endParaRPr>
          </a:p>
          <a:p>
            <a:pPr algn="just"/>
            <a:r>
              <a:rPr lang="it-IT" dirty="0" smtClean="0">
                <a:solidFill>
                  <a:srgbClr val="7030A0"/>
                </a:solidFill>
              </a:rPr>
              <a:t>Protocolli operanti nei vari Tribunali.</a:t>
            </a:r>
          </a:p>
          <a:p>
            <a:pPr algn="just"/>
            <a:endParaRPr lang="it-IT" dirty="0">
              <a:solidFill>
                <a:srgbClr val="7030A0"/>
              </a:solidFill>
            </a:endParaRPr>
          </a:p>
          <a:p>
            <a:pPr algn="just"/>
            <a:r>
              <a:rPr lang="it-IT" dirty="0" smtClean="0">
                <a:solidFill>
                  <a:srgbClr val="7030A0"/>
                </a:solidFill>
              </a:rPr>
              <a:t>Protocollo siglato a Palermo in data 2.7.2019</a:t>
            </a:r>
          </a:p>
          <a:p>
            <a:pPr algn="just"/>
            <a:endParaRPr lang="it-IT" dirty="0" smtClean="0">
              <a:solidFill>
                <a:srgbClr val="7030A0"/>
              </a:solidFill>
            </a:endParaRPr>
          </a:p>
          <a:p>
            <a:pPr algn="just">
              <a:buFont typeface="Arial" panose="020B0604020202020204" pitchFamily="34" charset="0"/>
              <a:buChar char="•"/>
            </a:pPr>
            <a:r>
              <a:rPr lang="it-IT" dirty="0" smtClean="0">
                <a:solidFill>
                  <a:srgbClr val="7030A0"/>
                </a:solidFill>
              </a:rPr>
              <a:t>  Distinzione tra «spese straordinarie» e spese che attengono a «scelte straordinarie o di maggiore interesse per i figli» che devono sempre essere adottare di comune accordo tra i genitori</a:t>
            </a:r>
            <a:endParaRPr lang="it-IT" dirty="0">
              <a:solidFill>
                <a:srgbClr val="7030A0"/>
              </a:solidFill>
            </a:endParaRPr>
          </a:p>
        </p:txBody>
      </p:sp>
    </p:spTree>
    <p:extLst>
      <p:ext uri="{BB962C8B-B14F-4D97-AF65-F5344CB8AC3E}">
        <p14:creationId xmlns:p14="http://schemas.microsoft.com/office/powerpoint/2010/main" val="1253332237"/>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smtClean="0">
                <a:solidFill>
                  <a:srgbClr val="7030A0"/>
                </a:solidFill>
              </a:rPr>
              <a:t>Protocollo Palermo sintesi</a:t>
            </a:r>
            <a:endParaRPr lang="it-IT" dirty="0">
              <a:solidFill>
                <a:srgbClr val="7030A0"/>
              </a:solidFill>
            </a:endParaRPr>
          </a:p>
        </p:txBody>
      </p:sp>
      <p:graphicFrame>
        <p:nvGraphicFramePr>
          <p:cNvPr id="4" name="Segnaposto contenuto 3"/>
          <p:cNvGraphicFramePr>
            <a:graphicFrameLocks noGrp="1"/>
          </p:cNvGraphicFramePr>
          <p:nvPr>
            <p:ph idx="1"/>
            <p:extLst>
              <p:ext uri="{D42A27DB-BD31-4B8C-83A1-F6EECF244321}">
                <p14:modId xmlns:p14="http://schemas.microsoft.com/office/powerpoint/2010/main" val="720990027"/>
              </p:ext>
            </p:extLst>
          </p:nvPr>
        </p:nvGraphicFramePr>
        <p:xfrm>
          <a:off x="502920" y="530352"/>
          <a:ext cx="8183880" cy="41879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5438340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smtClean="0">
                <a:solidFill>
                  <a:srgbClr val="7030A0"/>
                </a:solidFill>
              </a:rPr>
              <a:t>Protocollo Palermo sintesi</a:t>
            </a:r>
            <a:endParaRPr lang="it-IT" dirty="0">
              <a:solidFill>
                <a:srgbClr val="7030A0"/>
              </a:solidFill>
            </a:endParaRPr>
          </a:p>
        </p:txBody>
      </p:sp>
      <p:graphicFrame>
        <p:nvGraphicFramePr>
          <p:cNvPr id="4" name="Segnaposto contenuto 3"/>
          <p:cNvGraphicFramePr>
            <a:graphicFrameLocks noGrp="1"/>
          </p:cNvGraphicFramePr>
          <p:nvPr>
            <p:ph idx="1"/>
            <p:extLst>
              <p:ext uri="{D42A27DB-BD31-4B8C-83A1-F6EECF244321}">
                <p14:modId xmlns:p14="http://schemas.microsoft.com/office/powerpoint/2010/main" val="2267207678"/>
              </p:ext>
            </p:extLst>
          </p:nvPr>
        </p:nvGraphicFramePr>
        <p:xfrm>
          <a:off x="502920" y="530352"/>
          <a:ext cx="8183880" cy="41879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77107799"/>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smtClean="0">
                <a:solidFill>
                  <a:srgbClr val="7030A0"/>
                </a:solidFill>
              </a:rPr>
              <a:t>Protocollo Palermo sintesi</a:t>
            </a:r>
            <a:endParaRPr lang="it-IT" dirty="0">
              <a:solidFill>
                <a:srgbClr val="7030A0"/>
              </a:solidFill>
            </a:endParaRPr>
          </a:p>
        </p:txBody>
      </p:sp>
      <p:graphicFrame>
        <p:nvGraphicFramePr>
          <p:cNvPr id="4" name="Segnaposto contenuto 3"/>
          <p:cNvGraphicFramePr>
            <a:graphicFrameLocks noGrp="1"/>
          </p:cNvGraphicFramePr>
          <p:nvPr>
            <p:ph idx="1"/>
            <p:extLst>
              <p:ext uri="{D42A27DB-BD31-4B8C-83A1-F6EECF244321}">
                <p14:modId xmlns:p14="http://schemas.microsoft.com/office/powerpoint/2010/main" val="3097952675"/>
              </p:ext>
            </p:extLst>
          </p:nvPr>
        </p:nvGraphicFramePr>
        <p:xfrm>
          <a:off x="502920" y="530352"/>
          <a:ext cx="8183880" cy="41879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48463914"/>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smtClean="0">
                <a:solidFill>
                  <a:srgbClr val="7030A0"/>
                </a:solidFill>
              </a:rPr>
              <a:t>Protocollo Palermo sintesi</a:t>
            </a:r>
            <a:endParaRPr lang="it-IT" dirty="0">
              <a:solidFill>
                <a:srgbClr val="7030A0"/>
              </a:solidFill>
            </a:endParaRPr>
          </a:p>
        </p:txBody>
      </p:sp>
      <p:graphicFrame>
        <p:nvGraphicFramePr>
          <p:cNvPr id="4" name="Segnaposto contenuto 3"/>
          <p:cNvGraphicFramePr>
            <a:graphicFrameLocks noGrp="1"/>
          </p:cNvGraphicFramePr>
          <p:nvPr>
            <p:ph idx="1"/>
            <p:extLst>
              <p:ext uri="{D42A27DB-BD31-4B8C-83A1-F6EECF244321}">
                <p14:modId xmlns:p14="http://schemas.microsoft.com/office/powerpoint/2010/main" val="1884298357"/>
              </p:ext>
            </p:extLst>
          </p:nvPr>
        </p:nvGraphicFramePr>
        <p:xfrm>
          <a:off x="502920" y="530352"/>
          <a:ext cx="8183880" cy="41879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0876404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smtClean="0"/>
              <a:t>Protocollo Palermo – sintesi </a:t>
            </a:r>
            <a:endParaRPr lang="it-IT" dirty="0"/>
          </a:p>
        </p:txBody>
      </p:sp>
      <p:sp>
        <p:nvSpPr>
          <p:cNvPr id="3" name="Segnaposto contenuto 2"/>
          <p:cNvSpPr>
            <a:spLocks noGrp="1"/>
          </p:cNvSpPr>
          <p:nvPr>
            <p:ph idx="1"/>
          </p:nvPr>
        </p:nvSpPr>
        <p:spPr>
          <a:xfrm>
            <a:off x="502920" y="530352"/>
            <a:ext cx="8183880" cy="4914872"/>
          </a:xfrm>
          <a:solidFill>
            <a:schemeClr val="accent3">
              <a:lumMod val="40000"/>
              <a:lumOff val="60000"/>
            </a:schemeClr>
          </a:solidFill>
        </p:spPr>
        <p:txBody>
          <a:bodyPr>
            <a:normAutofit fontScale="25000" lnSpcReduction="20000"/>
          </a:bodyPr>
          <a:lstStyle/>
          <a:p>
            <a:endParaRPr lang="it-IT" b="1" u="sng" dirty="0" smtClean="0"/>
          </a:p>
          <a:p>
            <a:pPr algn="just"/>
            <a:r>
              <a:rPr lang="it-IT" sz="8000" b="1" u="sng" dirty="0" smtClean="0">
                <a:solidFill>
                  <a:srgbClr val="FF0000"/>
                </a:solidFill>
              </a:rPr>
              <a:t>Silenzio-assenso </a:t>
            </a:r>
            <a:r>
              <a:rPr lang="it-IT" sz="8000" b="1" u="sng" dirty="0">
                <a:solidFill>
                  <a:srgbClr val="FF0000"/>
                </a:solidFill>
              </a:rPr>
              <a:t>su spese extra-assegno sanitarie</a:t>
            </a:r>
            <a:endParaRPr lang="it-IT" sz="8000" dirty="0">
              <a:solidFill>
                <a:srgbClr val="FF0000"/>
              </a:solidFill>
            </a:endParaRPr>
          </a:p>
          <a:p>
            <a:pPr algn="just"/>
            <a:r>
              <a:rPr lang="it-IT" sz="8000" dirty="0">
                <a:solidFill>
                  <a:srgbClr val="FF0000"/>
                </a:solidFill>
              </a:rPr>
              <a:t>Relativamente alle sole spese straordinarie di carattere sanitario, aventi carattere non indifferibili ed urgenti, per le quali il diritto al rimborso è condizionato al preventivo assenso di entrambi i coniugi, va previsto, a carico del coniuge che intenda sostenerle, l’onere di comunicare il relativo importo all’altro con un preavviso di almeno sette giorni; va altresì previsto un simmetrico onere per l’altro genitore di comunicare, entro i sette giorni successivi, una eventuale alternativa meno onerosa, (dovendosi la spesa preventivamente comunicata, in difetto di detto riscontro, reputare consentita e, dunque, rimborsabile nei limiti dell’aliquota di pertinenza</a:t>
            </a:r>
            <a:r>
              <a:rPr lang="it-IT" sz="8000" dirty="0" smtClean="0">
                <a:solidFill>
                  <a:srgbClr val="FF0000"/>
                </a:solidFill>
              </a:rPr>
              <a:t>).</a:t>
            </a:r>
          </a:p>
          <a:p>
            <a:pPr algn="just"/>
            <a:r>
              <a:rPr lang="it-IT" sz="8000" dirty="0">
                <a:solidFill>
                  <a:srgbClr val="FF0000"/>
                </a:solidFill>
              </a:rPr>
              <a:t>Nel caso, invece, sia comunicato un preventivo alternativo, il primo genitore resta naturalmente libero di avvalersi dell’opzione originariamente prescelta, ma il secondo genitore sarà tenuto a rimborsare l’aliquota di sua pertinenza della somma oggetto del preventivo alternativo da lui proposto.</a:t>
            </a:r>
          </a:p>
          <a:p>
            <a:endParaRPr lang="it-IT" dirty="0"/>
          </a:p>
        </p:txBody>
      </p:sp>
    </p:spTree>
    <p:extLst>
      <p:ext uri="{BB962C8B-B14F-4D97-AF65-F5344CB8AC3E}">
        <p14:creationId xmlns:p14="http://schemas.microsoft.com/office/powerpoint/2010/main" val="197666108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Effect transition="in" filter="fade">
                                      <p:cBhvr>
                                        <p:cTn id="43" dur="1000"/>
                                        <p:tgtEl>
                                          <p:spTgt spid="3">
                                            <p:txEl>
                                              <p:pRg st="2" end="2"/>
                                            </p:txEl>
                                          </p:spTgt>
                                        </p:tgtEl>
                                      </p:cBhvr>
                                    </p:animEffect>
                                    <p:anim calcmode="lin" valueType="num">
                                      <p:cBhvr>
                                        <p:cTn id="4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45"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3">
                                            <p:txEl>
                                              <p:pRg st="3" end="3"/>
                                            </p:txEl>
                                          </p:spTgt>
                                        </p:tgtEl>
                                        <p:attrNameLst>
                                          <p:attrName>style.visibility</p:attrName>
                                        </p:attrNameLst>
                                      </p:cBhvr>
                                      <p:to>
                                        <p:strVal val="visible"/>
                                      </p:to>
                                    </p:set>
                                    <p:animEffect transition="in" filter="fade">
                                      <p:cBhvr>
                                        <p:cTn id="50" dur="1000"/>
                                        <p:tgtEl>
                                          <p:spTgt spid="3">
                                            <p:txEl>
                                              <p:pRg st="3" end="3"/>
                                            </p:txEl>
                                          </p:spTgt>
                                        </p:tgtEl>
                                      </p:cBhvr>
                                    </p:animEffect>
                                    <p:anim calcmode="lin" valueType="num">
                                      <p:cBhvr>
                                        <p:cTn id="5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52"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blipFill>
            <a:blip r:embed="rId2"/>
            <a:tile tx="0" ty="0" sx="100000" sy="100000" flip="none" algn="tl"/>
          </a:blipFill>
        </p:spPr>
        <p:txBody>
          <a:bodyPr/>
          <a:lstStyle/>
          <a:p>
            <a:pPr algn="ctr"/>
            <a:r>
              <a:rPr lang="it-IT" dirty="0" smtClean="0">
                <a:solidFill>
                  <a:srgbClr val="00B050"/>
                </a:solidFill>
              </a:rPr>
              <a:t>Spese straordinarie</a:t>
            </a:r>
            <a:endParaRPr lang="it-IT" dirty="0">
              <a:solidFill>
                <a:srgbClr val="00B050"/>
              </a:solidFill>
            </a:endParaRPr>
          </a:p>
        </p:txBody>
      </p:sp>
      <p:sp>
        <p:nvSpPr>
          <p:cNvPr id="5" name="Segnaposto contenuto 4"/>
          <p:cNvSpPr>
            <a:spLocks noGrp="1"/>
          </p:cNvSpPr>
          <p:nvPr>
            <p:ph sz="half" idx="1"/>
          </p:nvPr>
        </p:nvSpPr>
        <p:spPr>
          <a:xfrm>
            <a:off x="467544" y="476672"/>
            <a:ext cx="3555816" cy="4320480"/>
          </a:xfrm>
          <a:solidFill>
            <a:schemeClr val="accent3">
              <a:lumMod val="40000"/>
              <a:lumOff val="60000"/>
            </a:schemeClr>
          </a:solidFill>
        </p:spPr>
        <p:txBody>
          <a:bodyPr>
            <a:normAutofit fontScale="70000" lnSpcReduction="20000"/>
          </a:bodyPr>
          <a:lstStyle/>
          <a:p>
            <a:endParaRPr lang="it-IT" dirty="0" smtClean="0">
              <a:solidFill>
                <a:srgbClr val="002060"/>
              </a:solidFill>
            </a:endParaRPr>
          </a:p>
          <a:p>
            <a:pPr algn="just"/>
            <a:endParaRPr lang="it-IT" dirty="0" smtClean="0">
              <a:solidFill>
                <a:srgbClr val="002060"/>
              </a:solidFill>
            </a:endParaRPr>
          </a:p>
          <a:p>
            <a:pPr algn="just"/>
            <a:endParaRPr lang="it-IT" dirty="0">
              <a:solidFill>
                <a:srgbClr val="002060"/>
              </a:solidFill>
            </a:endParaRPr>
          </a:p>
          <a:p>
            <a:pPr algn="just"/>
            <a:endParaRPr lang="it-IT" dirty="0" smtClean="0">
              <a:solidFill>
                <a:srgbClr val="002060"/>
              </a:solidFill>
            </a:endParaRPr>
          </a:p>
          <a:p>
            <a:pPr algn="just"/>
            <a:r>
              <a:rPr lang="it-IT" sz="3600" dirty="0" smtClean="0">
                <a:solidFill>
                  <a:srgbClr val="FF0000"/>
                </a:solidFill>
              </a:rPr>
              <a:t>Criterio assorbente nel caso di contrasto: in </a:t>
            </a:r>
            <a:r>
              <a:rPr lang="it-IT" sz="3600" dirty="0">
                <a:solidFill>
                  <a:srgbClr val="FF0000"/>
                </a:solidFill>
              </a:rPr>
              <a:t>particolare </a:t>
            </a:r>
            <a:r>
              <a:rPr lang="it-IT" sz="3600" dirty="0" err="1">
                <a:solidFill>
                  <a:srgbClr val="FF0000"/>
                </a:solidFill>
              </a:rPr>
              <a:t>Cass</a:t>
            </a:r>
            <a:r>
              <a:rPr lang="it-IT" sz="3600" dirty="0">
                <a:solidFill>
                  <a:srgbClr val="FF0000"/>
                </a:solidFill>
              </a:rPr>
              <a:t>. ordinanza n. 15240 del </a:t>
            </a:r>
            <a:r>
              <a:rPr lang="it-IT" sz="3600" dirty="0" smtClean="0">
                <a:solidFill>
                  <a:srgbClr val="FF0000"/>
                </a:solidFill>
              </a:rPr>
              <a:t>12.6.2018</a:t>
            </a:r>
            <a:endParaRPr lang="it-IT" sz="3600" dirty="0">
              <a:solidFill>
                <a:srgbClr val="FF0000"/>
              </a:solidFill>
            </a:endParaRPr>
          </a:p>
          <a:p>
            <a:endParaRPr lang="it-IT" dirty="0" smtClean="0">
              <a:solidFill>
                <a:srgbClr val="002060"/>
              </a:solidFill>
            </a:endParaRPr>
          </a:p>
          <a:p>
            <a:endParaRPr lang="it-IT" dirty="0">
              <a:solidFill>
                <a:srgbClr val="002060"/>
              </a:solidFill>
            </a:endParaRPr>
          </a:p>
          <a:p>
            <a:pPr marL="0" indent="0">
              <a:buNone/>
            </a:pPr>
            <a:endParaRPr lang="it-IT" sz="3900" dirty="0" smtClean="0">
              <a:solidFill>
                <a:srgbClr val="002060"/>
              </a:solidFill>
            </a:endParaRPr>
          </a:p>
          <a:p>
            <a:pPr marL="0" indent="0">
              <a:buNone/>
            </a:pPr>
            <a:endParaRPr lang="it-IT" sz="3900" dirty="0">
              <a:solidFill>
                <a:srgbClr val="002060"/>
              </a:solidFill>
            </a:endParaRPr>
          </a:p>
          <a:p>
            <a:pPr marL="0" indent="0">
              <a:buNone/>
            </a:pPr>
            <a:endParaRPr lang="it-IT" sz="3900" dirty="0" smtClean="0">
              <a:solidFill>
                <a:srgbClr val="FF0000"/>
              </a:solidFill>
            </a:endParaRPr>
          </a:p>
          <a:p>
            <a:endParaRPr lang="it-IT" b="1" dirty="0"/>
          </a:p>
          <a:p>
            <a:endParaRPr lang="it-IT" dirty="0" smtClean="0">
              <a:solidFill>
                <a:schemeClr val="accent2">
                  <a:lumMod val="75000"/>
                </a:schemeClr>
              </a:solidFill>
            </a:endParaRPr>
          </a:p>
        </p:txBody>
      </p:sp>
      <p:sp>
        <p:nvSpPr>
          <p:cNvPr id="6" name="Segnaposto contenuto 5"/>
          <p:cNvSpPr>
            <a:spLocks noGrp="1"/>
          </p:cNvSpPr>
          <p:nvPr>
            <p:ph sz="half" idx="2"/>
          </p:nvPr>
        </p:nvSpPr>
        <p:spPr>
          <a:xfrm>
            <a:off x="4700016" y="404664"/>
            <a:ext cx="4048448" cy="4320480"/>
          </a:xfrm>
          <a:solidFill>
            <a:schemeClr val="accent3">
              <a:lumMod val="40000"/>
              <a:lumOff val="60000"/>
            </a:schemeClr>
          </a:solidFill>
        </p:spPr>
        <p:txBody>
          <a:bodyPr>
            <a:normAutofit fontScale="70000" lnSpcReduction="20000"/>
          </a:bodyPr>
          <a:lstStyle/>
          <a:p>
            <a:pPr algn="just"/>
            <a:r>
              <a:rPr lang="it-IT" sz="2400" i="1" dirty="0">
                <a:solidFill>
                  <a:srgbClr val="FF0000"/>
                </a:solidFill>
              </a:rPr>
              <a:t>N</a:t>
            </a:r>
            <a:r>
              <a:rPr lang="it-IT" sz="2400" i="1" dirty="0" smtClean="0">
                <a:solidFill>
                  <a:srgbClr val="FF0000"/>
                </a:solidFill>
              </a:rPr>
              <a:t>el </a:t>
            </a:r>
            <a:r>
              <a:rPr lang="it-IT" sz="2400" i="1" dirty="0">
                <a:solidFill>
                  <a:srgbClr val="FF0000"/>
                </a:solidFill>
              </a:rPr>
              <a:t>caso di mancata concertazione preventiva e di rifiuto di provvedere al rimborso della quota di spettanza da parte del coniuge che non le ha effettuate, il giudice è tenuto a verificare la rispondenza delle spese all’interesse del minore mediante la valutazione della commisurazione dell’entità della spesa rispetto all’utilità e della sostenibilità della spesa stessa rapportata alle condizioni economiche dei genitori</a:t>
            </a:r>
            <a:r>
              <a:rPr lang="it-IT" sz="2400" dirty="0">
                <a:solidFill>
                  <a:srgbClr val="FF0000"/>
                </a:solidFill>
              </a:rPr>
              <a:t>» (cfr. </a:t>
            </a:r>
            <a:r>
              <a:rPr lang="it-IT" sz="2400" dirty="0" err="1">
                <a:solidFill>
                  <a:srgbClr val="FF0000"/>
                </a:solidFill>
              </a:rPr>
              <a:t>Cass</a:t>
            </a:r>
            <a:r>
              <a:rPr lang="it-IT" sz="2400" dirty="0">
                <a:solidFill>
                  <a:srgbClr val="FF0000"/>
                </a:solidFill>
              </a:rPr>
              <a:t>. ordinanza n. 16175 del 30.7.2015, nonché, in senso conforme, </a:t>
            </a:r>
            <a:r>
              <a:rPr lang="it-IT" sz="2400" dirty="0" err="1">
                <a:solidFill>
                  <a:srgbClr val="FF0000"/>
                </a:solidFill>
              </a:rPr>
              <a:t>Cass</a:t>
            </a:r>
            <a:r>
              <a:rPr lang="it-IT" sz="2400" dirty="0">
                <a:solidFill>
                  <a:srgbClr val="FF0000"/>
                </a:solidFill>
              </a:rPr>
              <a:t>. n.19607 del 2011). </a:t>
            </a:r>
            <a:endParaRPr lang="it-IT" sz="2200" dirty="0">
              <a:solidFill>
                <a:srgbClr val="FF0000"/>
              </a:solidFill>
            </a:endParaRPr>
          </a:p>
          <a:p>
            <a:pPr algn="just"/>
            <a:endParaRPr lang="it-IT" dirty="0">
              <a:solidFill>
                <a:srgbClr val="002060"/>
              </a:solidFill>
            </a:endParaRPr>
          </a:p>
        </p:txBody>
      </p:sp>
      <p:sp>
        <p:nvSpPr>
          <p:cNvPr id="2" name="Freccia a destra 1"/>
          <p:cNvSpPr/>
          <p:nvPr/>
        </p:nvSpPr>
        <p:spPr>
          <a:xfrm>
            <a:off x="3455965" y="3546724"/>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935990546"/>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bg/>
                                          </p:spTgt>
                                        </p:tgtEl>
                                        <p:attrNameLst>
                                          <p:attrName>style.visibility</p:attrName>
                                        </p:attrNameLst>
                                      </p:cBhvr>
                                      <p:to>
                                        <p:strVal val="visible"/>
                                      </p:to>
                                    </p:set>
                                    <p:animEffect transition="in" filter="fade">
                                      <p:cBhvr>
                                        <p:cTn id="14" dur="1000"/>
                                        <p:tgtEl>
                                          <p:spTgt spid="5">
                                            <p:bg/>
                                          </p:spTgt>
                                        </p:tgtEl>
                                      </p:cBhvr>
                                    </p:animEffect>
                                    <p:anim calcmode="lin" valueType="num">
                                      <p:cBhvr>
                                        <p:cTn id="15" dur="1000" fill="hold"/>
                                        <p:tgtEl>
                                          <p:spTgt spid="5">
                                            <p:bg/>
                                          </p:spTgt>
                                        </p:tgtEl>
                                        <p:attrNameLst>
                                          <p:attrName>ppt_x</p:attrName>
                                        </p:attrNameLst>
                                      </p:cBhvr>
                                      <p:tavLst>
                                        <p:tav tm="0">
                                          <p:val>
                                            <p:strVal val="#ppt_x"/>
                                          </p:val>
                                        </p:tav>
                                        <p:tav tm="100000">
                                          <p:val>
                                            <p:strVal val="#ppt_x"/>
                                          </p:val>
                                        </p:tav>
                                      </p:tavLst>
                                    </p:anim>
                                    <p:anim calcmode="lin" valueType="num">
                                      <p:cBhvr>
                                        <p:cTn id="16" dur="1000" fill="hold"/>
                                        <p:tgtEl>
                                          <p:spTgt spid="5">
                                            <p:bg/>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bg/>
                                          </p:spTgt>
                                        </p:tgtEl>
                                        <p:attrNameLst>
                                          <p:attrName>style.visibility</p:attrName>
                                        </p:attrNameLst>
                                      </p:cBhvr>
                                      <p:to>
                                        <p:strVal val="visible"/>
                                      </p:to>
                                    </p:set>
                                    <p:animEffect transition="in" filter="fade">
                                      <p:cBhvr>
                                        <p:cTn id="28" dur="1000"/>
                                        <p:tgtEl>
                                          <p:spTgt spid="6">
                                            <p:bg/>
                                          </p:spTgt>
                                        </p:tgtEl>
                                      </p:cBhvr>
                                    </p:animEffect>
                                    <p:anim calcmode="lin" valueType="num">
                                      <p:cBhvr>
                                        <p:cTn id="29" dur="1000" fill="hold"/>
                                        <p:tgtEl>
                                          <p:spTgt spid="6">
                                            <p:bg/>
                                          </p:spTgt>
                                        </p:tgtEl>
                                        <p:attrNameLst>
                                          <p:attrName>ppt_x</p:attrName>
                                        </p:attrNameLst>
                                      </p:cBhvr>
                                      <p:tavLst>
                                        <p:tav tm="0">
                                          <p:val>
                                            <p:strVal val="#ppt_x"/>
                                          </p:val>
                                        </p:tav>
                                        <p:tav tm="100000">
                                          <p:val>
                                            <p:strVal val="#ppt_x"/>
                                          </p:val>
                                        </p:tav>
                                      </p:tavLst>
                                    </p:anim>
                                    <p:anim calcmode="lin" valueType="num">
                                      <p:cBhvr>
                                        <p:cTn id="30" dur="1000" fill="hold"/>
                                        <p:tgtEl>
                                          <p:spTgt spid="6">
                                            <p:bg/>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xEl>
                                              <p:pRg st="0" end="0"/>
                                            </p:txEl>
                                          </p:spTgt>
                                        </p:tgtEl>
                                        <p:attrNameLst>
                                          <p:attrName>style.visibility</p:attrName>
                                        </p:attrNameLst>
                                      </p:cBhvr>
                                      <p:to>
                                        <p:strVal val="visible"/>
                                      </p:to>
                                    </p:set>
                                    <p:animEffect transition="in" filter="fade">
                                      <p:cBhvr>
                                        <p:cTn id="35" dur="1000"/>
                                        <p:tgtEl>
                                          <p:spTgt spid="6">
                                            <p:txEl>
                                              <p:pRg st="0" end="0"/>
                                            </p:txEl>
                                          </p:spTgt>
                                        </p:tgtEl>
                                      </p:cBhvr>
                                    </p:animEffect>
                                    <p:anim calcmode="lin" valueType="num">
                                      <p:cBhvr>
                                        <p:cTn id="36"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build="p" animBg="1"/>
      <p:bldP spid="6" grpId="0" build="p"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pPr algn="ctr"/>
            <a:r>
              <a:rPr lang="it-IT" dirty="0" smtClean="0">
                <a:solidFill>
                  <a:srgbClr val="00B0F0"/>
                </a:solidFill>
              </a:rPr>
              <a:t>Mantenimento figli maggiorenni</a:t>
            </a:r>
            <a:endParaRPr lang="it-IT" dirty="0">
              <a:solidFill>
                <a:srgbClr val="00B0F0"/>
              </a:solidFill>
            </a:endParaRPr>
          </a:p>
        </p:txBody>
      </p:sp>
      <p:sp>
        <p:nvSpPr>
          <p:cNvPr id="3" name="Segnaposto contenuto 2"/>
          <p:cNvSpPr>
            <a:spLocks noGrp="1"/>
          </p:cNvSpPr>
          <p:nvPr>
            <p:ph idx="1"/>
          </p:nvPr>
        </p:nvSpPr>
        <p:spPr>
          <a:xfrm>
            <a:off x="502920" y="530352"/>
            <a:ext cx="8183880" cy="4770856"/>
          </a:xfrm>
        </p:spPr>
        <p:txBody>
          <a:bodyPr>
            <a:normAutofit lnSpcReduction="10000"/>
          </a:bodyPr>
          <a:lstStyle/>
          <a:p>
            <a:endParaRPr lang="it-IT" dirty="0" smtClean="0"/>
          </a:p>
          <a:p>
            <a:pPr marL="0" indent="0" algn="ctr">
              <a:buNone/>
            </a:pPr>
            <a:r>
              <a:rPr lang="it-IT" dirty="0" smtClean="0">
                <a:solidFill>
                  <a:srgbClr val="FFFF00"/>
                </a:solidFill>
              </a:rPr>
              <a:t>Fonte normativa</a:t>
            </a:r>
          </a:p>
          <a:p>
            <a:pPr algn="ctr"/>
            <a:endParaRPr lang="it-IT" dirty="0"/>
          </a:p>
          <a:p>
            <a:pPr algn="just"/>
            <a:r>
              <a:rPr lang="it-IT" dirty="0" smtClean="0">
                <a:solidFill>
                  <a:srgbClr val="00B050"/>
                </a:solidFill>
              </a:rPr>
              <a:t>Art</a:t>
            </a:r>
            <a:r>
              <a:rPr lang="it-IT" dirty="0">
                <a:solidFill>
                  <a:srgbClr val="00B050"/>
                </a:solidFill>
              </a:rPr>
              <a:t>. 337 </a:t>
            </a:r>
            <a:r>
              <a:rPr lang="it-IT" dirty="0" err="1">
                <a:solidFill>
                  <a:srgbClr val="00B050"/>
                </a:solidFill>
              </a:rPr>
              <a:t>septies</a:t>
            </a:r>
            <a:r>
              <a:rPr lang="it-IT" dirty="0">
                <a:solidFill>
                  <a:srgbClr val="00B050"/>
                </a:solidFill>
              </a:rPr>
              <a:t> stabilisce che il giudice “può” disporre il pagamento di un assegno periodico in favore del figlio maggiorenne non economicamente indipendente</a:t>
            </a:r>
            <a:r>
              <a:rPr lang="it-IT" dirty="0" smtClean="0">
                <a:solidFill>
                  <a:srgbClr val="00B050"/>
                </a:solidFill>
              </a:rPr>
              <a:t>.</a:t>
            </a:r>
          </a:p>
          <a:p>
            <a:pPr algn="just"/>
            <a:endParaRPr lang="it-IT" dirty="0" smtClean="0">
              <a:solidFill>
                <a:srgbClr val="00B050"/>
              </a:solidFill>
            </a:endParaRPr>
          </a:p>
          <a:p>
            <a:pPr algn="just"/>
            <a:r>
              <a:rPr lang="it-IT" dirty="0" smtClean="0">
                <a:solidFill>
                  <a:srgbClr val="00B050"/>
                </a:solidFill>
              </a:rPr>
              <a:t>Assenza di parametri di riferimento – legittimazione e pagamento diretto al figlio</a:t>
            </a:r>
            <a:endParaRPr lang="it-IT" dirty="0">
              <a:solidFill>
                <a:srgbClr val="00B050"/>
              </a:solidFill>
            </a:endParaRPr>
          </a:p>
        </p:txBody>
      </p:sp>
    </p:spTree>
    <p:extLst>
      <p:ext uri="{BB962C8B-B14F-4D97-AF65-F5344CB8AC3E}">
        <p14:creationId xmlns:p14="http://schemas.microsoft.com/office/powerpoint/2010/main" val="421219319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pPr algn="ctr"/>
            <a:r>
              <a:rPr lang="it-IT" dirty="0" smtClean="0"/>
              <a:t>Mantenimento figli maggiorenni</a:t>
            </a:r>
            <a:endParaRPr lang="it-IT" dirty="0"/>
          </a:p>
        </p:txBody>
      </p:sp>
      <p:graphicFrame>
        <p:nvGraphicFramePr>
          <p:cNvPr id="4" name="Segnaposto contenuto 3"/>
          <p:cNvGraphicFramePr>
            <a:graphicFrameLocks noGrp="1"/>
          </p:cNvGraphicFramePr>
          <p:nvPr>
            <p:ph idx="1"/>
            <p:extLst>
              <p:ext uri="{D42A27DB-BD31-4B8C-83A1-F6EECF244321}">
                <p14:modId xmlns:p14="http://schemas.microsoft.com/office/powerpoint/2010/main" val="4094942299"/>
              </p:ext>
            </p:extLst>
          </p:nvPr>
        </p:nvGraphicFramePr>
        <p:xfrm>
          <a:off x="502920" y="530352"/>
          <a:ext cx="8183880" cy="41879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09650491"/>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AsOne/>
      </p:bldGraphic>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rgbClr val="0070C0"/>
          </a:solidFill>
        </p:spPr>
        <p:txBody>
          <a:bodyPr>
            <a:normAutofit fontScale="90000"/>
          </a:bodyPr>
          <a:lstStyle/>
          <a:p>
            <a:pPr algn="ctr"/>
            <a:r>
              <a:rPr lang="it-IT" dirty="0" smtClean="0"/>
              <a:t>Mantenimento figli maggiorenni</a:t>
            </a:r>
            <a:endParaRPr lang="it-IT" dirty="0"/>
          </a:p>
        </p:txBody>
      </p:sp>
      <p:sp>
        <p:nvSpPr>
          <p:cNvPr id="3" name="Segnaposto contenuto 2"/>
          <p:cNvSpPr>
            <a:spLocks noGrp="1"/>
          </p:cNvSpPr>
          <p:nvPr>
            <p:ph idx="1"/>
          </p:nvPr>
        </p:nvSpPr>
        <p:spPr>
          <a:solidFill>
            <a:schemeClr val="accent4">
              <a:lumMod val="40000"/>
              <a:lumOff val="60000"/>
            </a:schemeClr>
          </a:solidFill>
        </p:spPr>
        <p:txBody>
          <a:bodyPr>
            <a:normAutofit fontScale="92500" lnSpcReduction="20000"/>
          </a:bodyPr>
          <a:lstStyle/>
          <a:p>
            <a:pPr algn="just"/>
            <a:r>
              <a:rPr lang="it-IT" dirty="0" smtClean="0">
                <a:solidFill>
                  <a:schemeClr val="accent1">
                    <a:lumMod val="75000"/>
                  </a:schemeClr>
                </a:solidFill>
              </a:rPr>
              <a:t>In particolare:..</a:t>
            </a:r>
            <a:r>
              <a:rPr lang="it-IT" dirty="0">
                <a:solidFill>
                  <a:schemeClr val="accent1">
                    <a:lumMod val="75000"/>
                  </a:schemeClr>
                </a:solidFill>
              </a:rPr>
              <a:t> </a:t>
            </a:r>
            <a:r>
              <a:rPr lang="it-IT" dirty="0" smtClean="0">
                <a:solidFill>
                  <a:schemeClr val="accent1">
                    <a:lumMod val="75000"/>
                  </a:schemeClr>
                </a:solidFill>
              </a:rPr>
              <a:t>«La </a:t>
            </a:r>
            <a:r>
              <a:rPr lang="it-IT" dirty="0">
                <a:solidFill>
                  <a:schemeClr val="accent1">
                    <a:lumMod val="75000"/>
                  </a:schemeClr>
                </a:solidFill>
              </a:rPr>
              <a:t>situazione soggettiva del figlio che, rifiutando </a:t>
            </a:r>
            <a:r>
              <a:rPr lang="it-IT" dirty="0" smtClean="0">
                <a:solidFill>
                  <a:schemeClr val="accent1">
                    <a:lumMod val="75000"/>
                  </a:schemeClr>
                </a:solidFill>
              </a:rPr>
              <a:t>ingiustificatamente </a:t>
            </a:r>
            <a:r>
              <a:rPr lang="it-IT" dirty="0">
                <a:solidFill>
                  <a:schemeClr val="accent1">
                    <a:lumMod val="75000"/>
                  </a:schemeClr>
                </a:solidFill>
              </a:rPr>
              <a:t>in età avanzata di acquisire l'autonomia economica tramite </a:t>
            </a:r>
            <a:r>
              <a:rPr lang="it-IT" dirty="0" smtClean="0">
                <a:solidFill>
                  <a:schemeClr val="accent1">
                    <a:lumMod val="75000"/>
                  </a:schemeClr>
                </a:solidFill>
              </a:rPr>
              <a:t>l'impegno </a:t>
            </a:r>
            <a:r>
              <a:rPr lang="it-IT" dirty="0">
                <a:solidFill>
                  <a:schemeClr val="accent1">
                    <a:lumMod val="75000"/>
                  </a:schemeClr>
                </a:solidFill>
              </a:rPr>
              <a:t>lavorativo e negli studi, comporti il prolungamento del diritto al mantenimento da parte dei genitori, o di uno di essi, non è tutelabile </a:t>
            </a:r>
            <a:r>
              <a:rPr lang="it-IT" dirty="0" err="1">
                <a:solidFill>
                  <a:schemeClr val="accent1">
                    <a:lumMod val="75000"/>
                  </a:schemeClr>
                </a:solidFill>
              </a:rPr>
              <a:t>perchè</a:t>
            </a:r>
            <a:r>
              <a:rPr lang="it-IT" dirty="0">
                <a:solidFill>
                  <a:schemeClr val="accent1">
                    <a:lumMod val="75000"/>
                  </a:schemeClr>
                </a:solidFill>
              </a:rPr>
              <a:t> contrastante con il principio di auto-responsabilità che è legato alla libertà delle scelte esistenziali della persona, anche tenuto conto dei doveri gravanti sui figli adulti” (</a:t>
            </a:r>
            <a:r>
              <a:rPr lang="it-IT" dirty="0" err="1">
                <a:solidFill>
                  <a:schemeClr val="accent1">
                    <a:lumMod val="75000"/>
                  </a:schemeClr>
                </a:solidFill>
              </a:rPr>
              <a:t>Cass</a:t>
            </a:r>
            <a:r>
              <a:rPr lang="it-IT" dirty="0">
                <a:solidFill>
                  <a:schemeClr val="accent1">
                    <a:lumMod val="75000"/>
                  </a:schemeClr>
                </a:solidFill>
              </a:rPr>
              <a:t>. </a:t>
            </a:r>
            <a:r>
              <a:rPr lang="it-IT" dirty="0" smtClean="0">
                <a:solidFill>
                  <a:schemeClr val="accent1">
                    <a:lumMod val="75000"/>
                  </a:schemeClr>
                </a:solidFill>
              </a:rPr>
              <a:t>12952/2016</a:t>
            </a:r>
            <a:r>
              <a:rPr lang="it-IT" dirty="0">
                <a:solidFill>
                  <a:schemeClr val="accent1">
                    <a:lumMod val="75000"/>
                  </a:schemeClr>
                </a:solidFill>
              </a:rPr>
              <a:t>; </a:t>
            </a:r>
            <a:r>
              <a:rPr lang="it-IT" dirty="0" err="1">
                <a:solidFill>
                  <a:schemeClr val="accent1">
                    <a:lumMod val="75000"/>
                  </a:schemeClr>
                </a:solidFill>
              </a:rPr>
              <a:t>Cass</a:t>
            </a:r>
            <a:r>
              <a:rPr lang="it-IT" dirty="0">
                <a:solidFill>
                  <a:schemeClr val="accent1">
                    <a:lumMod val="75000"/>
                  </a:schemeClr>
                </a:solidFill>
              </a:rPr>
              <a:t>. </a:t>
            </a:r>
            <a:r>
              <a:rPr lang="it-IT" dirty="0" smtClean="0">
                <a:solidFill>
                  <a:schemeClr val="accent1">
                    <a:lumMod val="75000"/>
                  </a:schemeClr>
                </a:solidFill>
              </a:rPr>
              <a:t>5088/2018)»</a:t>
            </a:r>
            <a:endParaRPr lang="it-IT" dirty="0">
              <a:solidFill>
                <a:schemeClr val="accent1">
                  <a:lumMod val="75000"/>
                </a:schemeClr>
              </a:solidFill>
            </a:endParaRPr>
          </a:p>
          <a:p>
            <a:endParaRPr lang="it-IT" dirty="0"/>
          </a:p>
        </p:txBody>
      </p:sp>
    </p:spTree>
    <p:extLst>
      <p:ext uri="{BB962C8B-B14F-4D97-AF65-F5344CB8AC3E}">
        <p14:creationId xmlns:p14="http://schemas.microsoft.com/office/powerpoint/2010/main" val="212094678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circle(in)">
                                      <p:cBhvr>
                                        <p:cTn id="14"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02920" y="5517232"/>
            <a:ext cx="8183880" cy="517808"/>
          </a:xfrm>
          <a:solidFill>
            <a:srgbClr val="7030A0"/>
          </a:solidFill>
        </p:spPr>
        <p:txBody>
          <a:bodyPr>
            <a:normAutofit fontScale="90000"/>
          </a:bodyPr>
          <a:lstStyle/>
          <a:p>
            <a:pPr algn="ctr"/>
            <a:r>
              <a:rPr lang="it-IT" dirty="0" smtClean="0"/>
              <a:t>Mantenimento figli maggiorenni</a:t>
            </a:r>
            <a:endParaRPr lang="it-IT" dirty="0"/>
          </a:p>
        </p:txBody>
      </p:sp>
      <p:sp>
        <p:nvSpPr>
          <p:cNvPr id="3" name="Segnaposto contenuto 2"/>
          <p:cNvSpPr>
            <a:spLocks noGrp="1"/>
          </p:cNvSpPr>
          <p:nvPr>
            <p:ph idx="1"/>
          </p:nvPr>
        </p:nvSpPr>
        <p:spPr>
          <a:xfrm>
            <a:off x="502920" y="530352"/>
            <a:ext cx="8183880" cy="4986880"/>
          </a:xfrm>
          <a:solidFill>
            <a:schemeClr val="tx2">
              <a:lumMod val="10000"/>
              <a:lumOff val="90000"/>
            </a:schemeClr>
          </a:solidFill>
        </p:spPr>
        <p:txBody>
          <a:bodyPr>
            <a:normAutofit fontScale="32500" lnSpcReduction="20000"/>
          </a:bodyPr>
          <a:lstStyle/>
          <a:p>
            <a:pPr algn="just"/>
            <a:r>
              <a:rPr lang="it-IT" sz="5000" dirty="0" smtClean="0">
                <a:solidFill>
                  <a:srgbClr val="FF0000"/>
                </a:solidFill>
              </a:rPr>
              <a:t>«L'obbligo </a:t>
            </a:r>
            <a:r>
              <a:rPr lang="it-IT" sz="5000" dirty="0">
                <a:solidFill>
                  <a:srgbClr val="FF0000"/>
                </a:solidFill>
              </a:rPr>
              <a:t>del mantenimento dei genitori consiste nel dovere di assicurare ai figli, anche oltre il raggiungimento della maggiore età, e in proporzione alle risorse economiche del soggetto obbligato, la possibilità di completare il percorso formativo prescelto e di acquisire la capacità lavorativa necessaria a rendersi autosufficiente. La prova del raggiungimento di un sufficiente grado di capacità lavorativa è ricavabile anche in via presuntiva dalla formazione acquisita e dalla esistenza di un mercato del lavoro in cui essa sia spendibile. La prova contraria non può che gravare sul figlio maggiorenne che pur avendo completato il proprio percorso formativo non riesca ad ottenere, per fattori estranei alla sua responsabilità, una sufficiente remunerazione della propria capacità lavorativa. Tuttavia anche in questa ipotesi vanno valutati una serie di fattori quali la distanza temporale dal completamento della formazione, l'età raggiunta, ovvero gli altri fattori e circostanze che incidano comunque sul tenore di vita del figlio maggiorenne e che di fatto lo rendano non più dipendente dal contributo proveniente dai genitori. Inoltre l'ingresso effettivo nel mondo del lavoro con la percezione di una retribuzione sia pure modesta ma che prelude a una successiva spendita dalla capacità lavorativa a rendimenti crescenti segna la fine dell'obbligo di contribuzione da parte del genitore e la successiva l'eventuale perdita dell'occupazione o il negativo andamento della stessa non comporta la reviviscenza dell'obbligo del genitore al </a:t>
            </a:r>
            <a:r>
              <a:rPr lang="it-IT" sz="5000" dirty="0" smtClean="0">
                <a:solidFill>
                  <a:srgbClr val="FF0000"/>
                </a:solidFill>
              </a:rPr>
              <a:t>mantenimento» (</a:t>
            </a:r>
            <a:r>
              <a:rPr lang="it-IT" sz="5000" dirty="0" err="1" smtClean="0">
                <a:solidFill>
                  <a:srgbClr val="FF0000"/>
                </a:solidFill>
              </a:rPr>
              <a:t>Cass</a:t>
            </a:r>
            <a:r>
              <a:rPr lang="it-IT" sz="5000" dirty="0" smtClean="0">
                <a:solidFill>
                  <a:srgbClr val="FF0000"/>
                </a:solidFill>
              </a:rPr>
              <a:t>. 22.7.2019 n. 19696).</a:t>
            </a:r>
            <a:endParaRPr lang="it-IT" sz="5000" dirty="0">
              <a:solidFill>
                <a:srgbClr val="FF0000"/>
              </a:solidFill>
            </a:endParaRPr>
          </a:p>
          <a:p>
            <a:endParaRPr lang="it-IT" dirty="0"/>
          </a:p>
        </p:txBody>
      </p:sp>
    </p:spTree>
    <p:extLst>
      <p:ext uri="{BB962C8B-B14F-4D97-AF65-F5344CB8AC3E}">
        <p14:creationId xmlns:p14="http://schemas.microsoft.com/office/powerpoint/2010/main" val="395923961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circle(in)">
                                      <p:cBhvr>
                                        <p:cTn id="14"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02920" y="5517232"/>
            <a:ext cx="8183880" cy="517808"/>
          </a:xfrm>
          <a:solidFill>
            <a:srgbClr val="7030A0"/>
          </a:solidFill>
        </p:spPr>
        <p:txBody>
          <a:bodyPr>
            <a:normAutofit fontScale="90000"/>
          </a:bodyPr>
          <a:lstStyle/>
          <a:p>
            <a:pPr algn="ctr"/>
            <a:r>
              <a:rPr lang="it-IT" dirty="0" smtClean="0"/>
              <a:t>Mantenimento figli maggiorenni</a:t>
            </a:r>
            <a:endParaRPr lang="it-IT" dirty="0"/>
          </a:p>
        </p:txBody>
      </p:sp>
      <p:sp>
        <p:nvSpPr>
          <p:cNvPr id="3" name="Segnaposto contenuto 2"/>
          <p:cNvSpPr>
            <a:spLocks noGrp="1"/>
          </p:cNvSpPr>
          <p:nvPr>
            <p:ph idx="1"/>
          </p:nvPr>
        </p:nvSpPr>
        <p:spPr>
          <a:xfrm>
            <a:off x="502920" y="530352"/>
            <a:ext cx="8183880" cy="4986880"/>
          </a:xfrm>
          <a:solidFill>
            <a:schemeClr val="tx2">
              <a:lumMod val="10000"/>
              <a:lumOff val="90000"/>
            </a:schemeClr>
          </a:solidFill>
        </p:spPr>
        <p:txBody>
          <a:bodyPr>
            <a:normAutofit fontScale="25000" lnSpcReduction="20000"/>
          </a:bodyPr>
          <a:lstStyle/>
          <a:p>
            <a:pPr algn="just"/>
            <a:r>
              <a:rPr lang="it-IT" sz="4800" dirty="0" smtClean="0">
                <a:solidFill>
                  <a:srgbClr val="7030A0"/>
                </a:solidFill>
              </a:rPr>
              <a:t>Tra </a:t>
            </a:r>
            <a:r>
              <a:rPr lang="it-IT" sz="4800" dirty="0">
                <a:solidFill>
                  <a:srgbClr val="7030A0"/>
                </a:solidFill>
              </a:rPr>
              <a:t>le evenienze che comportano il sorgere del diritto al mantenimento in capo al figlio maggiorenne non autosufficiente, si pongono, fra le altre: a) la condizione di una peculiare minorazione o debolezza delle capacità personali, pur non sfociate nei presupposti di una misura tipica di protezione degli incapaci; b) la prosecuzione di studi </a:t>
            </a:r>
            <a:r>
              <a:rPr lang="it-IT" sz="4800" dirty="0" err="1">
                <a:solidFill>
                  <a:srgbClr val="7030A0"/>
                </a:solidFill>
              </a:rPr>
              <a:t>ultraliceali</a:t>
            </a:r>
            <a:r>
              <a:rPr lang="it-IT" sz="4800" dirty="0">
                <a:solidFill>
                  <a:srgbClr val="7030A0"/>
                </a:solidFill>
              </a:rPr>
              <a:t> con diligenza, da cui si desuma l'esistenza di un iter volto alla realizzazione delle proprie aspirazioni ed attitudini, che sia ancora legittimamente in corso di svolgimento, in quanto vi si dimostrino effettivo impegno ed adeguati risultati, mediante la tempestività e l'adeguatezza dei voti conseguiti negli esami del corso intrapreso; c) l'essere trascorso un lasso di tempo ragionevolmente breve dalla conclusione degli studi, svolti dal figlio nell'ambito del ciclo di studi che il soggetto abbia reputato a sé idoneo, lasso in cui questi si sia razionalmente ed attivamente adoperato nella ricerca di un lavoro; d) la mancanza di un qualsiasi lavoro, pur dopo l'effettuazione di tutti i possibili tentativi di ricerca dello stesso, sia o no confacente alla propria specifica preparazione professionale. Ai fini dell'accoglimento della domanda, è onere del richiedente provare non solo la mancanza di indipendenza economica - che è la precondizione del diritto preteso - ma di avere curato, con ogni possibile, impegno, la propria preparazione professionale o tecnica e di avere, con pari impegno, operato nella ricerca di un lavoro. Non è dunque il convenuto - soggetto passivo del rapporto - onerato della prova della raggiunta effettiva e stabile indipendenza economica del figlio, o della circostanza che questi abbia conseguito un lavoro adeguato alle aspirazioni soggettive. le concrete situazioni di vita saranno sovente ragione d'integrazione della prova presuntiva circa l'esistenza del diritto, in quanto, ad esempio, incolpevole del tutto o inesigibile sia la conquista attuale di una posizione lavorativa, che renda il figlio maggiorenne economicamente autosufficiente. Se, pertanto, sussista una condotta caratterizzata da intenzionalità (ad es. uno stile di vita volutamente inconcludente e sregolato) o da colpa (come l'inconcludente ricerca di un lavoro protratta all'infinito e senza presa di coscienza sulle proprie reali competenze), certamente il figlio non avrà dimostrato di avere diritto al mantenimento. Ne deriva che, in generale, la prova sarà tanto più lieve per il figlio, quanto più prossima sia la sua età a quella di un recente maggiorenne; di converso, la prova del diritto all'assegno di mantenimento sarà più gravosa, man mano che l'età del figlio aumenti, sino a configurare il "figlio adulto", in ragione del principio dell'</a:t>
            </a:r>
            <a:r>
              <a:rPr lang="it-IT" sz="4800" dirty="0" err="1">
                <a:solidFill>
                  <a:srgbClr val="7030A0"/>
                </a:solidFill>
              </a:rPr>
              <a:t>autoresponsabilità</a:t>
            </a:r>
            <a:r>
              <a:rPr lang="it-IT" sz="4800" dirty="0">
                <a:solidFill>
                  <a:srgbClr val="7030A0"/>
                </a:solidFill>
              </a:rPr>
              <a:t>, con riguardo alle scelte di vita fino a quel momento operate ed all'impegno profuso, nella ricerca, prima, di una sufficiente qualificazione professionale e, poi, di una collocazione </a:t>
            </a:r>
            <a:r>
              <a:rPr lang="it-IT" sz="4800" dirty="0" smtClean="0">
                <a:solidFill>
                  <a:srgbClr val="7030A0"/>
                </a:solidFill>
              </a:rPr>
              <a:t>lavorativa» </a:t>
            </a:r>
            <a:r>
              <a:rPr lang="it-IT" sz="5000" dirty="0" smtClean="0">
                <a:solidFill>
                  <a:srgbClr val="00B050"/>
                </a:solidFill>
              </a:rPr>
              <a:t>(</a:t>
            </a:r>
            <a:r>
              <a:rPr lang="it-IT" sz="5000" dirty="0" err="1" smtClean="0">
                <a:solidFill>
                  <a:srgbClr val="00B050"/>
                </a:solidFill>
              </a:rPr>
              <a:t>Cass</a:t>
            </a:r>
            <a:r>
              <a:rPr lang="it-IT" sz="5000" dirty="0" smtClean="0">
                <a:solidFill>
                  <a:srgbClr val="00B050"/>
                </a:solidFill>
              </a:rPr>
              <a:t>. </a:t>
            </a:r>
            <a:r>
              <a:rPr lang="it-IT" sz="5000" dirty="0">
                <a:solidFill>
                  <a:srgbClr val="00B050"/>
                </a:solidFill>
              </a:rPr>
              <a:t>14/08/2020, </a:t>
            </a:r>
            <a:r>
              <a:rPr lang="it-IT" sz="5000" dirty="0" smtClean="0">
                <a:solidFill>
                  <a:srgbClr val="00B050"/>
                </a:solidFill>
              </a:rPr>
              <a:t>n.17183).</a:t>
            </a:r>
            <a:endParaRPr lang="it-IT" sz="5000" dirty="0">
              <a:solidFill>
                <a:srgbClr val="00B050"/>
              </a:solidFill>
            </a:endParaRPr>
          </a:p>
          <a:p>
            <a:endParaRPr lang="it-IT" dirty="0"/>
          </a:p>
        </p:txBody>
      </p:sp>
    </p:spTree>
    <p:extLst>
      <p:ext uri="{BB962C8B-B14F-4D97-AF65-F5344CB8AC3E}">
        <p14:creationId xmlns:p14="http://schemas.microsoft.com/office/powerpoint/2010/main" val="103628813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circle(in)">
                                      <p:cBhvr>
                                        <p:cTn id="14"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pPr algn="ctr"/>
            <a:r>
              <a:rPr lang="it-IT" dirty="0" smtClean="0"/>
              <a:t>Mantenimento figli maggiorenni </a:t>
            </a:r>
            <a:endParaRPr lang="it-IT" dirty="0"/>
          </a:p>
        </p:txBody>
      </p:sp>
      <p:graphicFrame>
        <p:nvGraphicFramePr>
          <p:cNvPr id="4" name="Segnaposto contenuto 3"/>
          <p:cNvGraphicFramePr>
            <a:graphicFrameLocks noGrp="1"/>
          </p:cNvGraphicFramePr>
          <p:nvPr>
            <p:ph idx="1"/>
            <p:extLst>
              <p:ext uri="{D42A27DB-BD31-4B8C-83A1-F6EECF244321}">
                <p14:modId xmlns:p14="http://schemas.microsoft.com/office/powerpoint/2010/main" val="2129301297"/>
              </p:ext>
            </p:extLst>
          </p:nvPr>
        </p:nvGraphicFramePr>
        <p:xfrm>
          <a:off x="502920" y="530352"/>
          <a:ext cx="8183880" cy="41879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01889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pPr algn="ctr"/>
            <a:r>
              <a:rPr lang="it-IT" dirty="0" smtClean="0">
                <a:solidFill>
                  <a:srgbClr val="FF0000"/>
                </a:solidFill>
              </a:rPr>
              <a:t>Mantenimento figli maggiorenni</a:t>
            </a:r>
            <a:endParaRPr lang="it-IT" dirty="0">
              <a:solidFill>
                <a:srgbClr val="FF0000"/>
              </a:solidFill>
            </a:endParaRPr>
          </a:p>
        </p:txBody>
      </p:sp>
      <p:graphicFrame>
        <p:nvGraphicFramePr>
          <p:cNvPr id="4" name="Segnaposto contenuto 3"/>
          <p:cNvGraphicFramePr>
            <a:graphicFrameLocks noGrp="1"/>
          </p:cNvGraphicFramePr>
          <p:nvPr>
            <p:ph idx="1"/>
            <p:extLst>
              <p:ext uri="{D42A27DB-BD31-4B8C-83A1-F6EECF244321}">
                <p14:modId xmlns:p14="http://schemas.microsoft.com/office/powerpoint/2010/main" val="3219454577"/>
              </p:ext>
            </p:extLst>
          </p:nvPr>
        </p:nvGraphicFramePr>
        <p:xfrm>
          <a:off x="502920" y="530352"/>
          <a:ext cx="8183880" cy="41879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65353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502920" y="5229200"/>
            <a:ext cx="8183880" cy="807950"/>
          </a:xfrm>
          <a:blipFill>
            <a:blip r:embed="rId2"/>
            <a:tile tx="0" ty="0" sx="100000" sy="100000" flip="none" algn="tl"/>
          </a:blipFill>
        </p:spPr>
        <p:txBody>
          <a:bodyPr>
            <a:normAutofit fontScale="90000"/>
          </a:bodyPr>
          <a:lstStyle/>
          <a:p>
            <a:pPr algn="ctr"/>
            <a:r>
              <a:rPr lang="it-IT" dirty="0" smtClean="0">
                <a:solidFill>
                  <a:srgbClr val="00B050"/>
                </a:solidFill>
              </a:rPr>
              <a:t>Mantenimento figlio maggiorenne</a:t>
            </a:r>
            <a:endParaRPr lang="it-IT" dirty="0">
              <a:solidFill>
                <a:srgbClr val="00B050"/>
              </a:solidFill>
            </a:endParaRPr>
          </a:p>
        </p:txBody>
      </p:sp>
      <p:sp>
        <p:nvSpPr>
          <p:cNvPr id="5" name="Segnaposto contenuto 4"/>
          <p:cNvSpPr>
            <a:spLocks noGrp="1"/>
          </p:cNvSpPr>
          <p:nvPr>
            <p:ph sz="half" idx="1"/>
          </p:nvPr>
        </p:nvSpPr>
        <p:spPr>
          <a:xfrm>
            <a:off x="467544" y="476672"/>
            <a:ext cx="3555816" cy="4320480"/>
          </a:xfrm>
          <a:blipFill>
            <a:blip r:embed="rId2"/>
            <a:tile tx="0" ty="0" sx="100000" sy="100000" flip="none" algn="tl"/>
          </a:blipFill>
        </p:spPr>
        <p:txBody>
          <a:bodyPr>
            <a:normAutofit fontScale="77500" lnSpcReduction="20000"/>
          </a:bodyPr>
          <a:lstStyle/>
          <a:p>
            <a:endParaRPr lang="it-IT" dirty="0" smtClean="0">
              <a:solidFill>
                <a:srgbClr val="002060"/>
              </a:solidFill>
            </a:endParaRPr>
          </a:p>
          <a:p>
            <a:endParaRPr lang="it-IT" dirty="0">
              <a:solidFill>
                <a:srgbClr val="002060"/>
              </a:solidFill>
            </a:endParaRPr>
          </a:p>
          <a:p>
            <a:pPr marL="0" indent="0">
              <a:buNone/>
            </a:pPr>
            <a:endParaRPr lang="it-IT" sz="3900" dirty="0">
              <a:solidFill>
                <a:srgbClr val="002060"/>
              </a:solidFill>
            </a:endParaRPr>
          </a:p>
          <a:p>
            <a:pPr marL="0" indent="0">
              <a:buNone/>
            </a:pPr>
            <a:endParaRPr lang="it-IT" sz="3900" dirty="0" smtClean="0">
              <a:solidFill>
                <a:srgbClr val="FF0000"/>
              </a:solidFill>
            </a:endParaRPr>
          </a:p>
          <a:p>
            <a:pPr marL="0" indent="0">
              <a:buNone/>
            </a:pPr>
            <a:r>
              <a:rPr lang="it-IT" sz="3900" dirty="0" smtClean="0">
                <a:solidFill>
                  <a:srgbClr val="FF0000"/>
                </a:solidFill>
              </a:rPr>
              <a:t>Questioni</a:t>
            </a:r>
          </a:p>
          <a:p>
            <a:endParaRPr lang="it-IT" b="1" dirty="0"/>
          </a:p>
          <a:p>
            <a:endParaRPr lang="it-IT" dirty="0" smtClean="0">
              <a:solidFill>
                <a:schemeClr val="accent2">
                  <a:lumMod val="75000"/>
                </a:schemeClr>
              </a:solidFill>
            </a:endParaRPr>
          </a:p>
          <a:p>
            <a:endParaRPr lang="it-IT" dirty="0">
              <a:solidFill>
                <a:schemeClr val="accent2">
                  <a:lumMod val="75000"/>
                </a:schemeClr>
              </a:solidFill>
            </a:endParaRPr>
          </a:p>
          <a:p>
            <a:endParaRPr lang="it-IT" dirty="0" smtClean="0">
              <a:solidFill>
                <a:schemeClr val="accent2">
                  <a:lumMod val="75000"/>
                </a:schemeClr>
              </a:solidFill>
            </a:endParaRPr>
          </a:p>
        </p:txBody>
      </p:sp>
      <p:sp>
        <p:nvSpPr>
          <p:cNvPr id="6" name="Segnaposto contenuto 5"/>
          <p:cNvSpPr>
            <a:spLocks noGrp="1"/>
          </p:cNvSpPr>
          <p:nvPr>
            <p:ph sz="half" idx="2"/>
          </p:nvPr>
        </p:nvSpPr>
        <p:spPr>
          <a:xfrm>
            <a:off x="4700016" y="404664"/>
            <a:ext cx="4048448" cy="4896544"/>
          </a:xfrm>
          <a:blipFill>
            <a:blip r:embed="rId2"/>
            <a:tile tx="0" ty="0" sx="100000" sy="100000" flip="none" algn="tl"/>
          </a:blipFill>
        </p:spPr>
        <p:txBody>
          <a:bodyPr>
            <a:normAutofit fontScale="77500" lnSpcReduction="20000"/>
          </a:bodyPr>
          <a:lstStyle/>
          <a:p>
            <a:pPr algn="just"/>
            <a:endParaRPr lang="it-IT" sz="2200" dirty="0" smtClean="0">
              <a:solidFill>
                <a:srgbClr val="FF0000"/>
              </a:solidFill>
              <a:latin typeface="+mj-lt"/>
            </a:endParaRPr>
          </a:p>
          <a:p>
            <a:pPr algn="just"/>
            <a:r>
              <a:rPr lang="it-IT" sz="2200" dirty="0" smtClean="0">
                <a:solidFill>
                  <a:srgbClr val="FF0000"/>
                </a:solidFill>
                <a:latin typeface="+mj-lt"/>
              </a:rPr>
              <a:t>Ripartizione degli oneri probatori nel caso di sopravvenienza di un fatto estintivo dell’obbligo;</a:t>
            </a:r>
          </a:p>
          <a:p>
            <a:pPr algn="just"/>
            <a:r>
              <a:rPr lang="it-IT" sz="2200" dirty="0" smtClean="0">
                <a:solidFill>
                  <a:srgbClr val="FF0000"/>
                </a:solidFill>
                <a:latin typeface="+mj-lt"/>
              </a:rPr>
              <a:t>Legittimazione attiva: spetta sempre al genitore convivente ovvero al figlio maggiorenne? In questi casi si parla di legittimazione concorrente? In quali casi si può procedere al pagamento diretto?</a:t>
            </a:r>
          </a:p>
          <a:p>
            <a:pPr algn="just"/>
            <a:r>
              <a:rPr lang="it-IT" sz="2200" dirty="0" smtClean="0">
                <a:solidFill>
                  <a:srgbClr val="FF0000"/>
                </a:solidFill>
              </a:rPr>
              <a:t>Nel caso di permanenza per motivi di studio lontano della casa familiare spetta ancora l’assegno al genitore </a:t>
            </a:r>
            <a:r>
              <a:rPr lang="it-IT" sz="2200" dirty="0" err="1" smtClean="0">
                <a:solidFill>
                  <a:srgbClr val="FF0000"/>
                </a:solidFill>
              </a:rPr>
              <a:t>collocatario</a:t>
            </a:r>
            <a:r>
              <a:rPr lang="it-IT" sz="2200" dirty="0" smtClean="0">
                <a:solidFill>
                  <a:srgbClr val="FF0000"/>
                </a:solidFill>
              </a:rPr>
              <a:t>?</a:t>
            </a:r>
          </a:p>
          <a:p>
            <a:pPr algn="just"/>
            <a:r>
              <a:rPr lang="it-IT" sz="2200" dirty="0" smtClean="0">
                <a:solidFill>
                  <a:srgbClr val="FF0000"/>
                </a:solidFill>
              </a:rPr>
              <a:t>Ammissibilità del c.d. «mantenimento di ritorno?</a:t>
            </a:r>
            <a:endParaRPr lang="it-IT" sz="2200" dirty="0">
              <a:solidFill>
                <a:srgbClr val="FF0000"/>
              </a:solidFill>
            </a:endParaRPr>
          </a:p>
          <a:p>
            <a:pPr algn="just"/>
            <a:endParaRPr lang="it-IT" dirty="0">
              <a:solidFill>
                <a:srgbClr val="002060"/>
              </a:solidFill>
            </a:endParaRPr>
          </a:p>
        </p:txBody>
      </p:sp>
      <p:sp>
        <p:nvSpPr>
          <p:cNvPr id="7" name="Freccia a destra 6"/>
          <p:cNvSpPr/>
          <p:nvPr/>
        </p:nvSpPr>
        <p:spPr>
          <a:xfrm>
            <a:off x="3635896" y="1242468"/>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Freccia a destra 1"/>
          <p:cNvSpPr/>
          <p:nvPr/>
        </p:nvSpPr>
        <p:spPr>
          <a:xfrm>
            <a:off x="3455965" y="3546724"/>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505036403"/>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4" end="4"/>
                                            </p:txEl>
                                          </p:spTgt>
                                        </p:tgtEl>
                                        <p:attrNameLst>
                                          <p:attrName>style.visibility</p:attrName>
                                        </p:attrNameLst>
                                      </p:cBhvr>
                                      <p:to>
                                        <p:strVal val="visible"/>
                                      </p:to>
                                    </p:set>
                                    <p:animEffect transition="in" filter="fade">
                                      <p:cBhvr>
                                        <p:cTn id="14" dur="1000"/>
                                        <p:tgtEl>
                                          <p:spTgt spid="5">
                                            <p:txEl>
                                              <p:pRg st="4" end="4"/>
                                            </p:txEl>
                                          </p:spTgt>
                                        </p:tgtEl>
                                      </p:cBhvr>
                                    </p:animEffect>
                                    <p:anim calcmode="lin" valueType="num">
                                      <p:cBhvr>
                                        <p:cTn id="15"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4" end="4"/>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Effect transition="in" filter="fade">
                                      <p:cBhvr>
                                        <p:cTn id="19" dur="1000"/>
                                        <p:tgtEl>
                                          <p:spTgt spid="6">
                                            <p:txEl>
                                              <p:pRg st="2" end="2"/>
                                            </p:txEl>
                                          </p:spTgt>
                                        </p:tgtEl>
                                      </p:cBhvr>
                                    </p:animEffect>
                                    <p:anim calcmode="lin" valueType="num">
                                      <p:cBhvr>
                                        <p:cTn id="20"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6">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6">
                                            <p:txEl>
                                              <p:pRg st="3" end="3"/>
                                            </p:txEl>
                                          </p:spTgt>
                                        </p:tgtEl>
                                        <p:attrNameLst>
                                          <p:attrName>style.visibility</p:attrName>
                                        </p:attrNameLst>
                                      </p:cBhvr>
                                      <p:to>
                                        <p:strVal val="visible"/>
                                      </p:to>
                                    </p:set>
                                    <p:animEffect transition="in" filter="fade">
                                      <p:cBhvr>
                                        <p:cTn id="24" dur="1000"/>
                                        <p:tgtEl>
                                          <p:spTgt spid="6">
                                            <p:txEl>
                                              <p:pRg st="3" end="3"/>
                                            </p:txEl>
                                          </p:spTgt>
                                        </p:tgtEl>
                                      </p:cBhvr>
                                    </p:animEffect>
                                    <p:anim calcmode="lin" valueType="num">
                                      <p:cBhvr>
                                        <p:cTn id="25"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6">
                                            <p:txEl>
                                              <p:pRg st="3" end="3"/>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6">
                                            <p:txEl>
                                              <p:pRg st="4" end="4"/>
                                            </p:txEl>
                                          </p:spTgt>
                                        </p:tgtEl>
                                        <p:attrNameLst>
                                          <p:attrName>style.visibility</p:attrName>
                                        </p:attrNameLst>
                                      </p:cBhvr>
                                      <p:to>
                                        <p:strVal val="visible"/>
                                      </p:to>
                                    </p:set>
                                    <p:animEffect transition="in" filter="fade">
                                      <p:cBhvr>
                                        <p:cTn id="29" dur="1000"/>
                                        <p:tgtEl>
                                          <p:spTgt spid="6">
                                            <p:txEl>
                                              <p:pRg st="4" end="4"/>
                                            </p:txEl>
                                          </p:spTgt>
                                        </p:tgtEl>
                                      </p:cBhvr>
                                    </p:animEffect>
                                    <p:anim calcmode="lin" valueType="num">
                                      <p:cBhvr>
                                        <p:cTn id="30"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6">
                                            <p:txEl>
                                              <p:pRg st="4" end="4"/>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6">
                                            <p:txEl>
                                              <p:pRg st="1" end="1"/>
                                            </p:txEl>
                                          </p:spTgt>
                                        </p:tgtEl>
                                        <p:attrNameLst>
                                          <p:attrName>style.visibility</p:attrName>
                                        </p:attrNameLst>
                                      </p:cBhvr>
                                      <p:to>
                                        <p:strVal val="visible"/>
                                      </p:to>
                                    </p:set>
                                    <p:animEffect transition="in" filter="fade">
                                      <p:cBhvr>
                                        <p:cTn id="34" dur="1000"/>
                                        <p:tgtEl>
                                          <p:spTgt spid="6">
                                            <p:txEl>
                                              <p:pRg st="1" end="1"/>
                                            </p:txEl>
                                          </p:spTgt>
                                        </p:tgtEl>
                                      </p:cBhvr>
                                    </p:animEffect>
                                    <p:anim calcmode="lin" valueType="num">
                                      <p:cBhvr>
                                        <p:cTn id="3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3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ctr"/>
            <a:r>
              <a:rPr lang="it-IT" dirty="0" smtClean="0">
                <a:solidFill>
                  <a:srgbClr val="00B0F0"/>
                </a:solidFill>
              </a:rPr>
              <a:t>Casa Familiare</a:t>
            </a:r>
            <a:endParaRPr lang="it-IT" dirty="0">
              <a:solidFill>
                <a:srgbClr val="00B0F0"/>
              </a:solidFill>
            </a:endParaRPr>
          </a:p>
        </p:txBody>
      </p:sp>
      <p:sp>
        <p:nvSpPr>
          <p:cNvPr id="3" name="Segnaposto contenuto 2"/>
          <p:cNvSpPr>
            <a:spLocks noGrp="1"/>
          </p:cNvSpPr>
          <p:nvPr>
            <p:ph idx="1"/>
          </p:nvPr>
        </p:nvSpPr>
        <p:spPr>
          <a:solidFill>
            <a:schemeClr val="accent5"/>
          </a:solidFill>
        </p:spPr>
        <p:txBody>
          <a:bodyPr/>
          <a:lstStyle/>
          <a:p>
            <a:endParaRPr lang="it-IT" dirty="0" smtClean="0"/>
          </a:p>
          <a:p>
            <a:pPr marL="0" indent="0" algn="ctr">
              <a:buNone/>
            </a:pPr>
            <a:r>
              <a:rPr lang="it-IT" dirty="0" smtClean="0">
                <a:solidFill>
                  <a:srgbClr val="FFFF00"/>
                </a:solidFill>
              </a:rPr>
              <a:t>Fonte normativa</a:t>
            </a:r>
          </a:p>
          <a:p>
            <a:pPr algn="ctr"/>
            <a:endParaRPr lang="it-IT" dirty="0"/>
          </a:p>
          <a:p>
            <a:pPr algn="just"/>
            <a:r>
              <a:rPr lang="it-IT" dirty="0" smtClean="0">
                <a:solidFill>
                  <a:srgbClr val="00B050"/>
                </a:solidFill>
              </a:rPr>
              <a:t>Art</a:t>
            </a:r>
            <a:r>
              <a:rPr lang="it-IT" dirty="0">
                <a:solidFill>
                  <a:srgbClr val="00B050"/>
                </a:solidFill>
              </a:rPr>
              <a:t>. 337-sexies c.c. «il godimento della casa familiare è attribuito tenendo prioritariamente conto dell'interesse dei figli»</a:t>
            </a:r>
            <a:endParaRPr lang="it-IT" dirty="0" smtClean="0">
              <a:solidFill>
                <a:srgbClr val="00B050"/>
              </a:solidFill>
            </a:endParaRPr>
          </a:p>
        </p:txBody>
      </p:sp>
    </p:spTree>
    <p:extLst>
      <p:ext uri="{BB962C8B-B14F-4D97-AF65-F5344CB8AC3E}">
        <p14:creationId xmlns:p14="http://schemas.microsoft.com/office/powerpoint/2010/main" val="407375162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smtClean="0">
                <a:solidFill>
                  <a:srgbClr val="00B050"/>
                </a:solidFill>
              </a:rPr>
              <a:t>Casa familiare</a:t>
            </a:r>
            <a:endParaRPr lang="it-IT" dirty="0">
              <a:solidFill>
                <a:srgbClr val="00B050"/>
              </a:solidFill>
            </a:endParaRPr>
          </a:p>
        </p:txBody>
      </p:sp>
      <p:graphicFrame>
        <p:nvGraphicFramePr>
          <p:cNvPr id="4" name="Segnaposto contenuto 3"/>
          <p:cNvGraphicFramePr>
            <a:graphicFrameLocks noGrp="1"/>
          </p:cNvGraphicFramePr>
          <p:nvPr>
            <p:ph idx="1"/>
            <p:extLst>
              <p:ext uri="{D42A27DB-BD31-4B8C-83A1-F6EECF244321}">
                <p14:modId xmlns:p14="http://schemas.microsoft.com/office/powerpoint/2010/main" val="402576521"/>
              </p:ext>
            </p:extLst>
          </p:nvPr>
        </p:nvGraphicFramePr>
        <p:xfrm>
          <a:off x="502920" y="530352"/>
          <a:ext cx="8183880" cy="41879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7207534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down)">
                                      <p:cBhvr>
                                        <p:cTn id="25" dur="580">
                                          <p:stCondLst>
                                            <p:cond delay="0"/>
                                          </p:stCondLst>
                                        </p:cTn>
                                        <p:tgtEl>
                                          <p:spTgt spid="4"/>
                                        </p:tgtEl>
                                      </p:cBhvr>
                                    </p:animEffect>
                                    <p:anim calcmode="lin" valueType="num">
                                      <p:cBhvr>
                                        <p:cTn id="26"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31" dur="26">
                                          <p:stCondLst>
                                            <p:cond delay="650"/>
                                          </p:stCondLst>
                                        </p:cTn>
                                        <p:tgtEl>
                                          <p:spTgt spid="4"/>
                                        </p:tgtEl>
                                      </p:cBhvr>
                                      <p:to x="100000" y="60000"/>
                                    </p:animScale>
                                    <p:animScale>
                                      <p:cBhvr>
                                        <p:cTn id="32" dur="166" decel="50000">
                                          <p:stCondLst>
                                            <p:cond delay="676"/>
                                          </p:stCondLst>
                                        </p:cTn>
                                        <p:tgtEl>
                                          <p:spTgt spid="4"/>
                                        </p:tgtEl>
                                      </p:cBhvr>
                                      <p:to x="100000" y="100000"/>
                                    </p:animScale>
                                    <p:animScale>
                                      <p:cBhvr>
                                        <p:cTn id="33" dur="26">
                                          <p:stCondLst>
                                            <p:cond delay="1312"/>
                                          </p:stCondLst>
                                        </p:cTn>
                                        <p:tgtEl>
                                          <p:spTgt spid="4"/>
                                        </p:tgtEl>
                                      </p:cBhvr>
                                      <p:to x="100000" y="80000"/>
                                    </p:animScale>
                                    <p:animScale>
                                      <p:cBhvr>
                                        <p:cTn id="34" dur="166" decel="50000">
                                          <p:stCondLst>
                                            <p:cond delay="1338"/>
                                          </p:stCondLst>
                                        </p:cTn>
                                        <p:tgtEl>
                                          <p:spTgt spid="4"/>
                                        </p:tgtEl>
                                      </p:cBhvr>
                                      <p:to x="100000" y="100000"/>
                                    </p:animScale>
                                    <p:animScale>
                                      <p:cBhvr>
                                        <p:cTn id="35" dur="26">
                                          <p:stCondLst>
                                            <p:cond delay="1642"/>
                                          </p:stCondLst>
                                        </p:cTn>
                                        <p:tgtEl>
                                          <p:spTgt spid="4"/>
                                        </p:tgtEl>
                                      </p:cBhvr>
                                      <p:to x="100000" y="90000"/>
                                    </p:animScale>
                                    <p:animScale>
                                      <p:cBhvr>
                                        <p:cTn id="36" dur="166" decel="50000">
                                          <p:stCondLst>
                                            <p:cond delay="1668"/>
                                          </p:stCondLst>
                                        </p:cTn>
                                        <p:tgtEl>
                                          <p:spTgt spid="4"/>
                                        </p:tgtEl>
                                      </p:cBhvr>
                                      <p:to x="100000" y="100000"/>
                                    </p:animScale>
                                    <p:animScale>
                                      <p:cBhvr>
                                        <p:cTn id="37" dur="26">
                                          <p:stCondLst>
                                            <p:cond delay="1808"/>
                                          </p:stCondLst>
                                        </p:cTn>
                                        <p:tgtEl>
                                          <p:spTgt spid="4"/>
                                        </p:tgtEl>
                                      </p:cBhvr>
                                      <p:to x="100000" y="95000"/>
                                    </p:animScale>
                                    <p:animScale>
                                      <p:cBhvr>
                                        <p:cTn id="38"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AsOne/>
      </p:bldGraphic>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02920" y="5301208"/>
            <a:ext cx="8183880" cy="733832"/>
          </a:xfrm>
        </p:spPr>
        <p:txBody>
          <a:bodyPr/>
          <a:lstStyle/>
          <a:p>
            <a:pPr algn="ctr"/>
            <a:r>
              <a:rPr lang="it-IT" dirty="0" smtClean="0">
                <a:solidFill>
                  <a:srgbClr val="00B050"/>
                </a:solidFill>
              </a:rPr>
              <a:t>Casa familiare</a:t>
            </a:r>
            <a:endParaRPr lang="it-IT" dirty="0">
              <a:solidFill>
                <a:srgbClr val="00B050"/>
              </a:solidFill>
            </a:endParaRPr>
          </a:p>
        </p:txBody>
      </p:sp>
      <p:graphicFrame>
        <p:nvGraphicFramePr>
          <p:cNvPr id="4" name="Segnaposto contenuto 3"/>
          <p:cNvGraphicFramePr>
            <a:graphicFrameLocks noGrp="1"/>
          </p:cNvGraphicFramePr>
          <p:nvPr>
            <p:ph idx="1"/>
            <p:extLst>
              <p:ext uri="{D42A27DB-BD31-4B8C-83A1-F6EECF244321}">
                <p14:modId xmlns:p14="http://schemas.microsoft.com/office/powerpoint/2010/main" val="2154542134"/>
              </p:ext>
            </p:extLst>
          </p:nvPr>
        </p:nvGraphicFramePr>
        <p:xfrm>
          <a:off x="502920" y="530352"/>
          <a:ext cx="8183880" cy="41879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4792317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02920" y="5373216"/>
            <a:ext cx="8183880" cy="663934"/>
          </a:xfrm>
        </p:spPr>
        <p:txBody>
          <a:bodyPr/>
          <a:lstStyle/>
          <a:p>
            <a:pPr algn="ctr"/>
            <a:r>
              <a:rPr lang="it-IT" dirty="0" smtClean="0">
                <a:solidFill>
                  <a:srgbClr val="0070C0"/>
                </a:solidFill>
              </a:rPr>
              <a:t>Casa familiare</a:t>
            </a:r>
            <a:endParaRPr lang="it-IT" dirty="0">
              <a:solidFill>
                <a:srgbClr val="0070C0"/>
              </a:solidFill>
            </a:endParaRPr>
          </a:p>
        </p:txBody>
      </p:sp>
      <p:sp>
        <p:nvSpPr>
          <p:cNvPr id="4" name="Segnaposto contenuto 3"/>
          <p:cNvSpPr>
            <a:spLocks noGrp="1"/>
          </p:cNvSpPr>
          <p:nvPr>
            <p:ph sz="half" idx="1"/>
          </p:nvPr>
        </p:nvSpPr>
        <p:spPr/>
        <p:txBody>
          <a:bodyPr>
            <a:normAutofit/>
          </a:bodyPr>
          <a:lstStyle/>
          <a:p>
            <a:endParaRPr lang="it-IT" u="sng" dirty="0" smtClean="0"/>
          </a:p>
          <a:p>
            <a:endParaRPr lang="it-IT" u="sng" dirty="0"/>
          </a:p>
          <a:p>
            <a:r>
              <a:rPr lang="it-IT" u="sng" dirty="0" smtClean="0">
                <a:solidFill>
                  <a:srgbClr val="FF0000"/>
                </a:solidFill>
              </a:rPr>
              <a:t>In particolare:</a:t>
            </a:r>
            <a:endParaRPr lang="it-IT" dirty="0" smtClean="0">
              <a:solidFill>
                <a:srgbClr val="FF0000"/>
              </a:solidFill>
            </a:endParaRPr>
          </a:p>
          <a:p>
            <a:r>
              <a:rPr lang="it-IT" dirty="0" smtClean="0">
                <a:solidFill>
                  <a:srgbClr val="FF0000"/>
                </a:solidFill>
              </a:rPr>
              <a:t>Cassazione </a:t>
            </a:r>
            <a:r>
              <a:rPr lang="it-IT" dirty="0">
                <a:solidFill>
                  <a:srgbClr val="FF0000"/>
                </a:solidFill>
              </a:rPr>
              <a:t>civile sez. I, 15/01/2018, n.772 </a:t>
            </a:r>
          </a:p>
        </p:txBody>
      </p:sp>
      <p:sp>
        <p:nvSpPr>
          <p:cNvPr id="5" name="Segnaposto contenuto 4"/>
          <p:cNvSpPr>
            <a:spLocks noGrp="1"/>
          </p:cNvSpPr>
          <p:nvPr>
            <p:ph sz="half" idx="2"/>
          </p:nvPr>
        </p:nvSpPr>
        <p:spPr/>
        <p:txBody>
          <a:bodyPr>
            <a:noAutofit/>
          </a:bodyPr>
          <a:lstStyle/>
          <a:p>
            <a:pPr algn="just"/>
            <a:r>
              <a:rPr lang="it-IT" sz="1300" i="1" dirty="0">
                <a:solidFill>
                  <a:srgbClr val="FF0000"/>
                </a:solidFill>
              </a:rPr>
              <a:t>Intervenuto il provvedimento di assegnazione della casa familiare al coniuge affidatario della prole, il terzo successivo acquirente è tenuto, negli stessi limiti di durata nei quali è a lui opponibile il provvedimento stesso, a rispettare il godimento del coniuge del suo dante causa, nello stesso contenuto e nello stesso regime giuridico propri dell'assegnazione, quale vincolo di destinazione collegato all'interesse dei figli. Il terzo successivo acquirente dell'immobile non può opporre, a sostegno della </a:t>
            </a:r>
            <a:r>
              <a:rPr lang="it-IT" sz="1300" i="1" dirty="0" smtClean="0">
                <a:solidFill>
                  <a:srgbClr val="FF0000"/>
                </a:solidFill>
              </a:rPr>
              <a:t>domanda </a:t>
            </a:r>
            <a:r>
              <a:rPr lang="it-IT" sz="1300" i="1" dirty="0">
                <a:solidFill>
                  <a:srgbClr val="FF0000"/>
                </a:solidFill>
              </a:rPr>
              <a:t>di condanna al rilascio dell'immobile, il solo decesso dell'ex coniuge divorziato, dante causa, poiché il diritto di abitazione, essendo un diritto di godimento sui generis, si estingue soltanto se vengono meno i presupposti che hanno determinato l'assegnazione o a seguito dell'accertamento di </a:t>
            </a:r>
            <a:r>
              <a:rPr lang="it-IT" sz="1300" i="1" dirty="0" smtClean="0">
                <a:solidFill>
                  <a:srgbClr val="FF0000"/>
                </a:solidFill>
              </a:rPr>
              <a:t>circostanze </a:t>
            </a:r>
            <a:r>
              <a:rPr lang="it-IT" sz="1300" i="1" dirty="0">
                <a:solidFill>
                  <a:srgbClr val="FF0000"/>
                </a:solidFill>
              </a:rPr>
              <a:t>che legittimano una revoca giudiziale</a:t>
            </a:r>
            <a:r>
              <a:rPr lang="it-IT" sz="1300" dirty="0">
                <a:solidFill>
                  <a:srgbClr val="FF0000"/>
                </a:solidFill>
              </a:rPr>
              <a:t>”</a:t>
            </a:r>
          </a:p>
        </p:txBody>
      </p:sp>
    </p:spTree>
    <p:extLst>
      <p:ext uri="{BB962C8B-B14F-4D97-AF65-F5344CB8AC3E}">
        <p14:creationId xmlns:p14="http://schemas.microsoft.com/office/powerpoint/2010/main" val="1848449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fade">
                                      <p:cBhvr>
                                        <p:cTn id="19" dur="1000"/>
                                        <p:tgtEl>
                                          <p:spTgt spid="4">
                                            <p:txEl>
                                              <p:pRg st="3" end="3"/>
                                            </p:txEl>
                                          </p:spTgt>
                                        </p:tgtEl>
                                      </p:cBhvr>
                                    </p:animEffect>
                                    <p:anim calcmode="lin" valueType="num">
                                      <p:cBhvr>
                                        <p:cTn id="20"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5">
                                            <p:txEl>
                                              <p:pRg st="0" end="0"/>
                                            </p:txEl>
                                          </p:spTgt>
                                        </p:tgtEl>
                                        <p:attrNameLst>
                                          <p:attrName>style.visibility</p:attrName>
                                        </p:attrNameLst>
                                      </p:cBhvr>
                                      <p:to>
                                        <p:strVal val="visible"/>
                                      </p:to>
                                    </p:set>
                                    <p:animEffect transition="in" filter="fade">
                                      <p:cBhvr>
                                        <p:cTn id="26" dur="1000"/>
                                        <p:tgtEl>
                                          <p:spTgt spid="5">
                                            <p:txEl>
                                              <p:pRg st="0" end="0"/>
                                            </p:txEl>
                                          </p:spTgt>
                                        </p:tgtEl>
                                      </p:cBhvr>
                                    </p:animEffect>
                                    <p:anim calcmode="lin" valueType="num">
                                      <p:cBhvr>
                                        <p:cTn id="27"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02920" y="5373216"/>
            <a:ext cx="8183880" cy="663934"/>
          </a:xfrm>
        </p:spPr>
        <p:txBody>
          <a:bodyPr/>
          <a:lstStyle/>
          <a:p>
            <a:pPr algn="ctr"/>
            <a:r>
              <a:rPr lang="it-IT" dirty="0" smtClean="0">
                <a:solidFill>
                  <a:srgbClr val="0070C0"/>
                </a:solidFill>
              </a:rPr>
              <a:t>Casa familiare</a:t>
            </a:r>
            <a:endParaRPr lang="it-IT" dirty="0">
              <a:solidFill>
                <a:srgbClr val="0070C0"/>
              </a:solidFill>
            </a:endParaRPr>
          </a:p>
        </p:txBody>
      </p:sp>
      <p:sp>
        <p:nvSpPr>
          <p:cNvPr id="4" name="Segnaposto contenuto 3"/>
          <p:cNvSpPr>
            <a:spLocks noGrp="1"/>
          </p:cNvSpPr>
          <p:nvPr>
            <p:ph sz="half" idx="1"/>
          </p:nvPr>
        </p:nvSpPr>
        <p:spPr/>
        <p:txBody>
          <a:bodyPr>
            <a:normAutofit/>
          </a:bodyPr>
          <a:lstStyle/>
          <a:p>
            <a:endParaRPr lang="it-IT" u="sng" dirty="0" smtClean="0"/>
          </a:p>
          <a:p>
            <a:endParaRPr lang="it-IT" u="sng" dirty="0"/>
          </a:p>
          <a:p>
            <a:r>
              <a:rPr lang="it-IT" u="sng" dirty="0" smtClean="0">
                <a:solidFill>
                  <a:srgbClr val="FF0000"/>
                </a:solidFill>
              </a:rPr>
              <a:t>In particolare:</a:t>
            </a:r>
            <a:endParaRPr lang="it-IT" dirty="0" smtClean="0">
              <a:solidFill>
                <a:srgbClr val="FF0000"/>
              </a:solidFill>
            </a:endParaRPr>
          </a:p>
          <a:p>
            <a:endParaRPr lang="it-IT" dirty="0" smtClean="0">
              <a:solidFill>
                <a:srgbClr val="FF0000"/>
              </a:solidFill>
            </a:endParaRPr>
          </a:p>
          <a:p>
            <a:r>
              <a:rPr lang="it-IT" dirty="0" smtClean="0">
                <a:solidFill>
                  <a:srgbClr val="FF0000"/>
                </a:solidFill>
              </a:rPr>
              <a:t>Cassazione civile</a:t>
            </a:r>
          </a:p>
          <a:p>
            <a:pPr marL="0" indent="0">
              <a:buNone/>
            </a:pPr>
            <a:r>
              <a:rPr lang="it-IT" dirty="0" smtClean="0">
                <a:solidFill>
                  <a:srgbClr val="FF0000"/>
                </a:solidFill>
              </a:rPr>
              <a:t> </a:t>
            </a:r>
            <a:r>
              <a:rPr lang="it-IT" sz="2800" dirty="0">
                <a:solidFill>
                  <a:srgbClr val="FF0000"/>
                </a:solidFill>
              </a:rPr>
              <a:t>(</a:t>
            </a:r>
            <a:r>
              <a:rPr lang="it-IT" sz="2800" dirty="0" err="1">
                <a:solidFill>
                  <a:srgbClr val="FF0000"/>
                </a:solidFill>
              </a:rPr>
              <a:t>Cass</a:t>
            </a:r>
            <a:r>
              <a:rPr lang="it-IT" sz="2800" dirty="0">
                <a:solidFill>
                  <a:srgbClr val="FF0000"/>
                </a:solidFill>
              </a:rPr>
              <a:t>. 17 giugno 2019, n. </a:t>
            </a:r>
            <a:r>
              <a:rPr lang="it-IT" sz="2800" dirty="0" smtClean="0">
                <a:solidFill>
                  <a:srgbClr val="FF0000"/>
                </a:solidFill>
              </a:rPr>
              <a:t>16134)</a:t>
            </a:r>
            <a:endParaRPr lang="it-IT" dirty="0">
              <a:solidFill>
                <a:srgbClr val="FF0000"/>
              </a:solidFill>
            </a:endParaRPr>
          </a:p>
        </p:txBody>
      </p:sp>
      <p:sp>
        <p:nvSpPr>
          <p:cNvPr id="5" name="Segnaposto contenuto 4"/>
          <p:cNvSpPr>
            <a:spLocks noGrp="1"/>
          </p:cNvSpPr>
          <p:nvPr>
            <p:ph sz="half" idx="2"/>
          </p:nvPr>
        </p:nvSpPr>
        <p:spPr>
          <a:xfrm>
            <a:off x="4755360" y="530352"/>
            <a:ext cx="3931920" cy="4842864"/>
          </a:xfrm>
        </p:spPr>
        <p:txBody>
          <a:bodyPr>
            <a:noAutofit/>
          </a:bodyPr>
          <a:lstStyle/>
          <a:p>
            <a:pPr algn="just"/>
            <a:r>
              <a:rPr lang="it-IT" sz="1300" dirty="0">
                <a:solidFill>
                  <a:srgbClr val="FF0000"/>
                </a:solidFill>
              </a:rPr>
              <a:t>"</a:t>
            </a:r>
            <a:r>
              <a:rPr lang="it-IT" sz="1200" dirty="0">
                <a:solidFill>
                  <a:srgbClr val="FF0000"/>
                </a:solidFill>
              </a:rPr>
              <a:t>il ritorno, in una data frazione temporale, deve non solo avvenire con cadenza regolare, ma anche essere frequente, </a:t>
            </a:r>
            <a:r>
              <a:rPr lang="it-IT" sz="1200" dirty="0" err="1">
                <a:solidFill>
                  <a:srgbClr val="FF0000"/>
                </a:solidFill>
              </a:rPr>
              <a:t>sicchè</a:t>
            </a:r>
            <a:r>
              <a:rPr lang="it-IT" sz="1200" dirty="0">
                <a:solidFill>
                  <a:srgbClr val="FF0000"/>
                </a:solidFill>
              </a:rPr>
              <a:t> non può affermarsi la convivenza del figlio che, in una data unità temporale, particolarmente estesa, risulti obiettivamente assente da casa, sia pure per esigenze lavorative o di studio, e che sebbene vi ritorni regolarmente non appena possibile. L'assenza per tutto il periodo considerato e la rarità dei rientri per quanto regolari, non possono essere controbilanciati dalla sola ipotetica regolarità del ritorno, altrimenti il collegamento con l'abitazione diverrebbe troppo labile, sconfinando nel mero rapporto di ospitalità" </a:t>
            </a:r>
            <a:r>
              <a:rPr lang="it-IT" sz="1200" dirty="0" smtClean="0">
                <a:solidFill>
                  <a:srgbClr val="FF0000"/>
                </a:solidFill>
              </a:rPr>
              <a:t>(in </a:t>
            </a:r>
            <a:r>
              <a:rPr lang="it-IT" sz="1200" dirty="0">
                <a:solidFill>
                  <a:srgbClr val="FF0000"/>
                </a:solidFill>
              </a:rPr>
              <a:t>motivazione, la quale ha confermato il decreto di revoca dell'assegnazione della casa coniugale, basato sull'accertato rientro della figlia, iscritta all'università in altra città, nell'abitazione del genitore divorziato solo per pochi giorni durante le vacanze natalizie, pasquali ed estive), così superando il precedente più lato orientamento.</a:t>
            </a:r>
          </a:p>
        </p:txBody>
      </p:sp>
    </p:spTree>
    <p:extLst>
      <p:ext uri="{BB962C8B-B14F-4D97-AF65-F5344CB8AC3E}">
        <p14:creationId xmlns:p14="http://schemas.microsoft.com/office/powerpoint/2010/main" val="1501199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Effect transition="in" filter="fade">
                                      <p:cBhvr>
                                        <p:cTn id="19" dur="1000"/>
                                        <p:tgtEl>
                                          <p:spTgt spid="4">
                                            <p:txEl>
                                              <p:pRg st="4" end="4"/>
                                            </p:txEl>
                                          </p:spTgt>
                                        </p:tgtEl>
                                      </p:cBhvr>
                                    </p:animEffect>
                                    <p:anim calcmode="lin" valueType="num">
                                      <p:cBhvr>
                                        <p:cTn id="20"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4" end="4"/>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4">
                                            <p:txEl>
                                              <p:pRg st="5" end="5"/>
                                            </p:txEl>
                                          </p:spTgt>
                                        </p:tgtEl>
                                        <p:attrNameLst>
                                          <p:attrName>style.visibility</p:attrName>
                                        </p:attrNameLst>
                                      </p:cBhvr>
                                      <p:to>
                                        <p:strVal val="visible"/>
                                      </p:to>
                                    </p:set>
                                    <p:animEffect transition="in" filter="fade">
                                      <p:cBhvr>
                                        <p:cTn id="24" dur="1000"/>
                                        <p:tgtEl>
                                          <p:spTgt spid="4">
                                            <p:txEl>
                                              <p:pRg st="5" end="5"/>
                                            </p:txEl>
                                          </p:spTgt>
                                        </p:tgtEl>
                                      </p:cBhvr>
                                    </p:animEffect>
                                    <p:anim calcmode="lin" valueType="num">
                                      <p:cBhvr>
                                        <p:cTn id="25"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6"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5">
                                            <p:txEl>
                                              <p:pRg st="0" end="0"/>
                                            </p:txEl>
                                          </p:spTgt>
                                        </p:tgtEl>
                                        <p:attrNameLst>
                                          <p:attrName>style.visibility</p:attrName>
                                        </p:attrNameLst>
                                      </p:cBhvr>
                                      <p:to>
                                        <p:strVal val="visible"/>
                                      </p:to>
                                    </p:set>
                                    <p:animEffect transition="in" filter="fade">
                                      <p:cBhvr>
                                        <p:cTn id="31" dur="1000"/>
                                        <p:tgtEl>
                                          <p:spTgt spid="5">
                                            <p:txEl>
                                              <p:pRg st="0" end="0"/>
                                            </p:txEl>
                                          </p:spTgt>
                                        </p:tgtEl>
                                      </p:cBhvr>
                                    </p:animEffect>
                                    <p:anim calcmode="lin" valueType="num">
                                      <p:cBhvr>
                                        <p:cTn id="32"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33"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02920" y="5373216"/>
            <a:ext cx="8183880" cy="663934"/>
          </a:xfrm>
        </p:spPr>
        <p:txBody>
          <a:bodyPr/>
          <a:lstStyle/>
          <a:p>
            <a:pPr algn="ctr"/>
            <a:r>
              <a:rPr lang="it-IT" dirty="0" smtClean="0">
                <a:solidFill>
                  <a:srgbClr val="0070C0"/>
                </a:solidFill>
              </a:rPr>
              <a:t>Casa familiare</a:t>
            </a:r>
            <a:endParaRPr lang="it-IT" dirty="0">
              <a:solidFill>
                <a:srgbClr val="0070C0"/>
              </a:solidFill>
            </a:endParaRPr>
          </a:p>
        </p:txBody>
      </p:sp>
      <p:sp>
        <p:nvSpPr>
          <p:cNvPr id="4" name="Segnaposto contenuto 3"/>
          <p:cNvSpPr>
            <a:spLocks noGrp="1"/>
          </p:cNvSpPr>
          <p:nvPr>
            <p:ph sz="half" idx="1"/>
          </p:nvPr>
        </p:nvSpPr>
        <p:spPr/>
        <p:txBody>
          <a:bodyPr>
            <a:normAutofit/>
          </a:bodyPr>
          <a:lstStyle/>
          <a:p>
            <a:endParaRPr lang="it-IT" u="sng" dirty="0" smtClean="0"/>
          </a:p>
          <a:p>
            <a:endParaRPr lang="it-IT" u="sng" dirty="0"/>
          </a:p>
          <a:p>
            <a:r>
              <a:rPr lang="it-IT" u="sng" dirty="0" smtClean="0">
                <a:solidFill>
                  <a:srgbClr val="FF0000"/>
                </a:solidFill>
              </a:rPr>
              <a:t>In particolare in tema di comodato:</a:t>
            </a:r>
            <a:endParaRPr lang="it-IT" dirty="0" smtClean="0">
              <a:solidFill>
                <a:srgbClr val="FF0000"/>
              </a:solidFill>
            </a:endParaRPr>
          </a:p>
          <a:p>
            <a:r>
              <a:rPr lang="it-IT" dirty="0" smtClean="0">
                <a:solidFill>
                  <a:srgbClr val="FF0000"/>
                </a:solidFill>
              </a:rPr>
              <a:t>Cassazione SS.UU</a:t>
            </a:r>
            <a:r>
              <a:rPr lang="it-IT" dirty="0">
                <a:solidFill>
                  <a:srgbClr val="FF0000"/>
                </a:solidFill>
              </a:rPr>
              <a:t>. </a:t>
            </a:r>
            <a:r>
              <a:rPr lang="it-IT" dirty="0" smtClean="0">
                <a:solidFill>
                  <a:srgbClr val="FF0000"/>
                </a:solidFill>
              </a:rPr>
              <a:t>21 </a:t>
            </a:r>
            <a:r>
              <a:rPr lang="it-IT" dirty="0">
                <a:solidFill>
                  <a:srgbClr val="FF0000"/>
                </a:solidFill>
              </a:rPr>
              <a:t>luglio 2004, n. </a:t>
            </a:r>
            <a:r>
              <a:rPr lang="it-IT" dirty="0" smtClean="0">
                <a:solidFill>
                  <a:srgbClr val="FF0000"/>
                </a:solidFill>
              </a:rPr>
              <a:t>13603.</a:t>
            </a:r>
            <a:endParaRPr lang="it-IT" dirty="0">
              <a:solidFill>
                <a:srgbClr val="FF0000"/>
              </a:solidFill>
            </a:endParaRPr>
          </a:p>
        </p:txBody>
      </p:sp>
      <p:sp>
        <p:nvSpPr>
          <p:cNvPr id="5" name="Segnaposto contenuto 4"/>
          <p:cNvSpPr>
            <a:spLocks noGrp="1"/>
          </p:cNvSpPr>
          <p:nvPr>
            <p:ph sz="half" idx="2"/>
          </p:nvPr>
        </p:nvSpPr>
        <p:spPr>
          <a:xfrm>
            <a:off x="4755360" y="530352"/>
            <a:ext cx="3931920" cy="5202904"/>
          </a:xfrm>
        </p:spPr>
        <p:txBody>
          <a:bodyPr>
            <a:noAutofit/>
          </a:bodyPr>
          <a:lstStyle/>
          <a:p>
            <a:pPr algn="just"/>
            <a:r>
              <a:rPr lang="it-IT" sz="1700" dirty="0" smtClean="0">
                <a:solidFill>
                  <a:srgbClr val="FF0000"/>
                </a:solidFill>
              </a:rPr>
              <a:t>L'assegnazione </a:t>
            </a:r>
            <a:r>
              <a:rPr lang="it-IT" sz="1700" dirty="0">
                <a:solidFill>
                  <a:srgbClr val="FF0000"/>
                </a:solidFill>
              </a:rPr>
              <a:t>di un immobile in comodato «non modifica </a:t>
            </a:r>
            <a:r>
              <a:rPr lang="it-IT" sz="1700" dirty="0" smtClean="0">
                <a:solidFill>
                  <a:srgbClr val="FF0000"/>
                </a:solidFill>
              </a:rPr>
              <a:t>la natura </a:t>
            </a:r>
            <a:r>
              <a:rPr lang="it-IT" sz="1700" dirty="0">
                <a:solidFill>
                  <a:srgbClr val="FF0000"/>
                </a:solidFill>
              </a:rPr>
              <a:t>ed il contenuto del titolo di godimento sull'immobile, ma determina una concentrazione, nella </a:t>
            </a:r>
            <a:r>
              <a:rPr lang="it-IT" sz="1700" dirty="0" smtClean="0">
                <a:solidFill>
                  <a:srgbClr val="FF0000"/>
                </a:solidFill>
              </a:rPr>
              <a:t>persona dell'assegnatario</a:t>
            </a:r>
            <a:r>
              <a:rPr lang="it-IT" sz="1700" dirty="0">
                <a:solidFill>
                  <a:srgbClr val="FF0000"/>
                </a:solidFill>
              </a:rPr>
              <a:t>, di detto titolo di godimento, che resta regolato dalla disciplina del comodato, con </a:t>
            </a:r>
            <a:r>
              <a:rPr lang="it-IT" sz="1700" dirty="0" smtClean="0">
                <a:solidFill>
                  <a:srgbClr val="FF0000"/>
                </a:solidFill>
              </a:rPr>
              <a:t>la conseguenza </a:t>
            </a:r>
            <a:r>
              <a:rPr lang="it-IT" sz="1700" dirty="0">
                <a:solidFill>
                  <a:srgbClr val="FF0000"/>
                </a:solidFill>
              </a:rPr>
              <a:t>che il comodante è tenuto a consentire la continuazione del godimento per l'uso previsto </a:t>
            </a:r>
            <a:r>
              <a:rPr lang="it-IT" sz="1700" dirty="0" smtClean="0">
                <a:solidFill>
                  <a:srgbClr val="FF0000"/>
                </a:solidFill>
              </a:rPr>
              <a:t>nel contratto</a:t>
            </a:r>
            <a:r>
              <a:rPr lang="it-IT" sz="1700" dirty="0">
                <a:solidFill>
                  <a:srgbClr val="FF0000"/>
                </a:solidFill>
              </a:rPr>
              <a:t>, salva l'ipotesi di sopravvenienza di un urgente ed impreveduto bisogno, ai sensi dell'art. </a:t>
            </a:r>
            <a:r>
              <a:rPr lang="it-IT" sz="1700" dirty="0" smtClean="0">
                <a:solidFill>
                  <a:srgbClr val="FF0000"/>
                </a:solidFill>
              </a:rPr>
              <a:t>1809 comma </a:t>
            </a:r>
            <a:r>
              <a:rPr lang="it-IT" sz="1700" dirty="0">
                <a:solidFill>
                  <a:srgbClr val="FF0000"/>
                </a:solidFill>
              </a:rPr>
              <a:t>2 c.c.»</a:t>
            </a:r>
          </a:p>
        </p:txBody>
      </p:sp>
    </p:spTree>
    <p:extLst>
      <p:ext uri="{BB962C8B-B14F-4D97-AF65-F5344CB8AC3E}">
        <p14:creationId xmlns:p14="http://schemas.microsoft.com/office/powerpoint/2010/main" val="2879944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fade">
                                      <p:cBhvr>
                                        <p:cTn id="19" dur="1000"/>
                                        <p:tgtEl>
                                          <p:spTgt spid="4">
                                            <p:txEl>
                                              <p:pRg st="3" end="3"/>
                                            </p:txEl>
                                          </p:spTgt>
                                        </p:tgtEl>
                                      </p:cBhvr>
                                    </p:animEffect>
                                    <p:anim calcmode="lin" valueType="num">
                                      <p:cBhvr>
                                        <p:cTn id="20"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5">
                                            <p:txEl>
                                              <p:pRg st="0" end="0"/>
                                            </p:txEl>
                                          </p:spTgt>
                                        </p:tgtEl>
                                        <p:attrNameLst>
                                          <p:attrName>style.visibility</p:attrName>
                                        </p:attrNameLst>
                                      </p:cBhvr>
                                      <p:to>
                                        <p:strVal val="visible"/>
                                      </p:to>
                                    </p:set>
                                    <p:animEffect transition="in" filter="fade">
                                      <p:cBhvr>
                                        <p:cTn id="26" dur="1000"/>
                                        <p:tgtEl>
                                          <p:spTgt spid="5">
                                            <p:txEl>
                                              <p:pRg st="0" end="0"/>
                                            </p:txEl>
                                          </p:spTgt>
                                        </p:tgtEl>
                                      </p:cBhvr>
                                    </p:animEffect>
                                    <p:anim calcmode="lin" valueType="num">
                                      <p:cBhvr>
                                        <p:cTn id="27"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02920" y="5877272"/>
            <a:ext cx="8183880" cy="792088"/>
          </a:xfrm>
        </p:spPr>
        <p:txBody>
          <a:bodyPr>
            <a:normAutofit fontScale="90000"/>
          </a:bodyPr>
          <a:lstStyle/>
          <a:p>
            <a:pPr algn="ctr"/>
            <a:r>
              <a:rPr lang="it-IT" dirty="0" smtClean="0">
                <a:solidFill>
                  <a:srgbClr val="0070C0"/>
                </a:solidFill>
              </a:rPr>
              <a:t/>
            </a:r>
            <a:br>
              <a:rPr lang="it-IT" dirty="0" smtClean="0">
                <a:solidFill>
                  <a:srgbClr val="0070C0"/>
                </a:solidFill>
              </a:rPr>
            </a:br>
            <a:r>
              <a:rPr lang="it-IT" dirty="0" smtClean="0">
                <a:solidFill>
                  <a:srgbClr val="0070C0"/>
                </a:solidFill>
              </a:rPr>
              <a:t>Casa familiare</a:t>
            </a:r>
            <a:endParaRPr lang="it-IT" dirty="0">
              <a:solidFill>
                <a:srgbClr val="0070C0"/>
              </a:solidFill>
            </a:endParaRPr>
          </a:p>
        </p:txBody>
      </p:sp>
      <p:sp>
        <p:nvSpPr>
          <p:cNvPr id="4" name="Segnaposto contenuto 3"/>
          <p:cNvSpPr>
            <a:spLocks noGrp="1"/>
          </p:cNvSpPr>
          <p:nvPr>
            <p:ph sz="half" idx="1"/>
          </p:nvPr>
        </p:nvSpPr>
        <p:spPr>
          <a:solidFill>
            <a:schemeClr val="accent5">
              <a:lumMod val="40000"/>
              <a:lumOff val="60000"/>
            </a:schemeClr>
          </a:solidFill>
        </p:spPr>
        <p:txBody>
          <a:bodyPr>
            <a:normAutofit/>
          </a:bodyPr>
          <a:lstStyle/>
          <a:p>
            <a:endParaRPr lang="it-IT" u="sng" dirty="0" smtClean="0"/>
          </a:p>
          <a:p>
            <a:endParaRPr lang="it-IT" u="sng" dirty="0"/>
          </a:p>
          <a:p>
            <a:r>
              <a:rPr lang="it-IT" b="1" u="sng" dirty="0" smtClean="0">
                <a:solidFill>
                  <a:srgbClr val="00B050"/>
                </a:solidFill>
              </a:rPr>
              <a:t>In particolare in tema di comodato:</a:t>
            </a:r>
            <a:endParaRPr lang="it-IT" b="1" dirty="0" smtClean="0">
              <a:solidFill>
                <a:srgbClr val="00B050"/>
              </a:solidFill>
            </a:endParaRPr>
          </a:p>
          <a:p>
            <a:r>
              <a:rPr lang="it-IT" b="1" dirty="0" smtClean="0">
                <a:solidFill>
                  <a:srgbClr val="00B050"/>
                </a:solidFill>
              </a:rPr>
              <a:t>Cassazione SS.UU</a:t>
            </a:r>
            <a:r>
              <a:rPr lang="it-IT" b="1" dirty="0">
                <a:solidFill>
                  <a:srgbClr val="00B050"/>
                </a:solidFill>
              </a:rPr>
              <a:t>. </a:t>
            </a:r>
            <a:r>
              <a:rPr lang="it-IT" b="1" dirty="0" smtClean="0">
                <a:solidFill>
                  <a:srgbClr val="00B050"/>
                </a:solidFill>
                <a:hlinkClick r:id="rId2"/>
              </a:rPr>
              <a:t>n</a:t>
            </a:r>
            <a:r>
              <a:rPr lang="it-IT" b="1" dirty="0">
                <a:solidFill>
                  <a:srgbClr val="00B050"/>
                </a:solidFill>
                <a:hlinkClick r:id="rId2"/>
              </a:rPr>
              <a:t>. 20448 del 29.09.2014</a:t>
            </a:r>
            <a:endParaRPr lang="it-IT" b="1" dirty="0">
              <a:solidFill>
                <a:srgbClr val="00B050"/>
              </a:solidFill>
            </a:endParaRPr>
          </a:p>
        </p:txBody>
      </p:sp>
      <p:sp>
        <p:nvSpPr>
          <p:cNvPr id="5" name="Segnaposto contenuto 4"/>
          <p:cNvSpPr>
            <a:spLocks noGrp="1"/>
          </p:cNvSpPr>
          <p:nvPr>
            <p:ph sz="half" idx="2"/>
          </p:nvPr>
        </p:nvSpPr>
        <p:spPr>
          <a:xfrm>
            <a:off x="4755360" y="530352"/>
            <a:ext cx="3931920" cy="5202904"/>
          </a:xfrm>
          <a:solidFill>
            <a:schemeClr val="accent5">
              <a:lumMod val="40000"/>
              <a:lumOff val="60000"/>
            </a:schemeClr>
          </a:solidFill>
        </p:spPr>
        <p:txBody>
          <a:bodyPr>
            <a:noAutofit/>
          </a:bodyPr>
          <a:lstStyle/>
          <a:p>
            <a:pPr algn="just"/>
            <a:r>
              <a:rPr lang="it-IT" sz="1100" b="1" dirty="0">
                <a:solidFill>
                  <a:srgbClr val="00B050"/>
                </a:solidFill>
              </a:rPr>
              <a:t>Il coniuge affidatario della prole minorenne, o maggiorenne non autosufficiente, assegnatario della casa familiare, può opporre al comodante, che chieda il rilascio dell'immobile, l'esistenza di un provvedimento di assegnazione, pronunciato in un giudizio di separazione o divorzio, solo se tra il comodante e almeno uno dei coniugi (salva la concentrazione del rapporto in capo all'assegnatario, ancorché diverso) il contratto in precedenza insorto abbia contemplato la destinazione del bene a casa familiare. Ne consegue che, in tale evenienza, il rapporto, riconducibile al tipo regolato dagli </a:t>
            </a:r>
            <a:r>
              <a:rPr lang="it-IT" sz="1100" b="1" dirty="0">
                <a:solidFill>
                  <a:srgbClr val="00B050"/>
                </a:solidFill>
                <a:hlinkClick r:id="rId3"/>
              </a:rPr>
              <a:t>artt. 1803</a:t>
            </a:r>
            <a:r>
              <a:rPr lang="it-IT" sz="1100" b="1" dirty="0">
                <a:solidFill>
                  <a:srgbClr val="00B050"/>
                </a:solidFill>
              </a:rPr>
              <a:t> e </a:t>
            </a:r>
            <a:r>
              <a:rPr lang="it-IT" sz="1100" b="1" dirty="0">
                <a:solidFill>
                  <a:srgbClr val="00B050"/>
                </a:solidFill>
                <a:hlinkClick r:id="rId4"/>
              </a:rPr>
              <a:t>1809 cod. civ.</a:t>
            </a:r>
            <a:r>
              <a:rPr lang="it-IT" sz="1100" b="1" dirty="0">
                <a:solidFill>
                  <a:srgbClr val="00B050"/>
                </a:solidFill>
              </a:rPr>
              <a:t>, sorge per un uso determinato ed ha - in assenza di una espressa indicazione della scadenza - una durata determinabile "per </a:t>
            </a:r>
            <a:r>
              <a:rPr lang="it-IT" sz="1100" b="1" dirty="0" err="1">
                <a:solidFill>
                  <a:srgbClr val="00B050"/>
                </a:solidFill>
              </a:rPr>
              <a:t>relationem</a:t>
            </a:r>
            <a:r>
              <a:rPr lang="it-IT" sz="1100" b="1" dirty="0">
                <a:solidFill>
                  <a:srgbClr val="00B050"/>
                </a:solidFill>
              </a:rPr>
              <a:t>", con applicazione delle regole che disciplinano la destinazione della casa familiare, indipendentemente, dunque, dall'insorgere di una crisi coniugale, ed è destinato a persistere o a venir meno con la sopravvivenza o il dissolversi delle necessità familiari (nella specie, relative a figli minori) che avevano legittimato l'assegnazione </a:t>
            </a:r>
            <a:r>
              <a:rPr lang="it-IT" sz="1100" b="1" dirty="0" smtClean="0">
                <a:solidFill>
                  <a:srgbClr val="00B050"/>
                </a:solidFill>
              </a:rPr>
              <a:t>dell'immobile – onere probatorio in capo al coniuge assegnatario.</a:t>
            </a:r>
            <a:endParaRPr lang="it-IT" sz="1100" b="1" dirty="0">
              <a:solidFill>
                <a:srgbClr val="00B050"/>
              </a:solidFill>
            </a:endParaRPr>
          </a:p>
        </p:txBody>
      </p:sp>
    </p:spTree>
    <p:extLst>
      <p:ext uri="{BB962C8B-B14F-4D97-AF65-F5344CB8AC3E}">
        <p14:creationId xmlns:p14="http://schemas.microsoft.com/office/powerpoint/2010/main" val="3610400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fade">
                                      <p:cBhvr>
                                        <p:cTn id="19" dur="1000"/>
                                        <p:tgtEl>
                                          <p:spTgt spid="4">
                                            <p:txEl>
                                              <p:pRg st="3" end="3"/>
                                            </p:txEl>
                                          </p:spTgt>
                                        </p:tgtEl>
                                      </p:cBhvr>
                                    </p:animEffect>
                                    <p:anim calcmode="lin" valueType="num">
                                      <p:cBhvr>
                                        <p:cTn id="20"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5">
                                            <p:txEl>
                                              <p:pRg st="0" end="0"/>
                                            </p:txEl>
                                          </p:spTgt>
                                        </p:tgtEl>
                                        <p:attrNameLst>
                                          <p:attrName>style.visibility</p:attrName>
                                        </p:attrNameLst>
                                      </p:cBhvr>
                                      <p:to>
                                        <p:strVal val="visible"/>
                                      </p:to>
                                    </p:set>
                                    <p:animEffect transition="in" filter="fade">
                                      <p:cBhvr>
                                        <p:cTn id="26" dur="1000"/>
                                        <p:tgtEl>
                                          <p:spTgt spid="5">
                                            <p:txEl>
                                              <p:pRg st="0" end="0"/>
                                            </p:txEl>
                                          </p:spTgt>
                                        </p:tgtEl>
                                      </p:cBhvr>
                                    </p:animEffect>
                                    <p:anim calcmode="lin" valueType="num">
                                      <p:cBhvr>
                                        <p:cTn id="27"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02920" y="5877272"/>
            <a:ext cx="8183880" cy="792088"/>
          </a:xfrm>
        </p:spPr>
        <p:txBody>
          <a:bodyPr>
            <a:normAutofit fontScale="90000"/>
          </a:bodyPr>
          <a:lstStyle/>
          <a:p>
            <a:pPr algn="ctr"/>
            <a:r>
              <a:rPr lang="it-IT" dirty="0" smtClean="0">
                <a:solidFill>
                  <a:srgbClr val="0070C0"/>
                </a:solidFill>
              </a:rPr>
              <a:t/>
            </a:r>
            <a:br>
              <a:rPr lang="it-IT" dirty="0" smtClean="0">
                <a:solidFill>
                  <a:srgbClr val="0070C0"/>
                </a:solidFill>
              </a:rPr>
            </a:br>
            <a:r>
              <a:rPr lang="it-IT" dirty="0" smtClean="0">
                <a:solidFill>
                  <a:srgbClr val="0070C0"/>
                </a:solidFill>
              </a:rPr>
              <a:t>Casa familiare</a:t>
            </a:r>
            <a:endParaRPr lang="it-IT" dirty="0">
              <a:solidFill>
                <a:srgbClr val="0070C0"/>
              </a:solidFill>
            </a:endParaRPr>
          </a:p>
        </p:txBody>
      </p:sp>
      <p:sp>
        <p:nvSpPr>
          <p:cNvPr id="4" name="Segnaposto contenuto 3"/>
          <p:cNvSpPr>
            <a:spLocks noGrp="1"/>
          </p:cNvSpPr>
          <p:nvPr>
            <p:ph sz="half" idx="1"/>
          </p:nvPr>
        </p:nvSpPr>
        <p:spPr>
          <a:xfrm>
            <a:off x="514352" y="530352"/>
            <a:ext cx="3931920" cy="5274912"/>
          </a:xfrm>
          <a:solidFill>
            <a:schemeClr val="accent2"/>
          </a:solidFill>
        </p:spPr>
        <p:txBody>
          <a:bodyPr>
            <a:normAutofit/>
          </a:bodyPr>
          <a:lstStyle/>
          <a:p>
            <a:endParaRPr lang="it-IT" u="sng" dirty="0" smtClean="0"/>
          </a:p>
          <a:p>
            <a:endParaRPr lang="it-IT" u="sng" dirty="0"/>
          </a:p>
          <a:p>
            <a:r>
              <a:rPr lang="it-IT" b="1" u="sng" dirty="0" smtClean="0">
                <a:solidFill>
                  <a:srgbClr val="00B050"/>
                </a:solidFill>
              </a:rPr>
              <a:t>Segue comodato:</a:t>
            </a:r>
            <a:endParaRPr lang="it-IT" b="1" dirty="0" smtClean="0">
              <a:solidFill>
                <a:srgbClr val="00B050"/>
              </a:solidFill>
            </a:endParaRPr>
          </a:p>
          <a:p>
            <a:r>
              <a:rPr lang="it-IT" b="1" dirty="0" smtClean="0">
                <a:solidFill>
                  <a:srgbClr val="00B050"/>
                </a:solidFill>
              </a:rPr>
              <a:t>Cassazione SS.UU</a:t>
            </a:r>
            <a:r>
              <a:rPr lang="it-IT" b="1" dirty="0">
                <a:solidFill>
                  <a:srgbClr val="00B050"/>
                </a:solidFill>
              </a:rPr>
              <a:t>. </a:t>
            </a:r>
            <a:r>
              <a:rPr lang="it-IT" b="1" dirty="0" smtClean="0">
                <a:solidFill>
                  <a:srgbClr val="00B050"/>
                </a:solidFill>
                <a:hlinkClick r:id="rId2"/>
              </a:rPr>
              <a:t>n</a:t>
            </a:r>
            <a:r>
              <a:rPr lang="it-IT" b="1" dirty="0">
                <a:solidFill>
                  <a:srgbClr val="00B050"/>
                </a:solidFill>
                <a:hlinkClick r:id="rId2"/>
              </a:rPr>
              <a:t>. 20448 del </a:t>
            </a:r>
            <a:r>
              <a:rPr lang="it-IT" b="1" dirty="0" smtClean="0">
                <a:solidFill>
                  <a:srgbClr val="00B050"/>
                </a:solidFill>
                <a:hlinkClick r:id="rId2"/>
              </a:rPr>
              <a:t>29.09.2014</a:t>
            </a:r>
            <a:endParaRPr lang="it-IT" b="1" dirty="0" smtClean="0">
              <a:solidFill>
                <a:srgbClr val="00B050"/>
              </a:solidFill>
            </a:endParaRPr>
          </a:p>
          <a:p>
            <a:pPr algn="just"/>
            <a:r>
              <a:rPr lang="it-IT" b="1" dirty="0" smtClean="0">
                <a:solidFill>
                  <a:srgbClr val="00B050"/>
                </a:solidFill>
              </a:rPr>
              <a:t>Nozione di bisogno del terzo che può comportare la restituzione della casa familiare</a:t>
            </a:r>
            <a:endParaRPr lang="it-IT" b="1" dirty="0">
              <a:solidFill>
                <a:srgbClr val="00B050"/>
              </a:solidFill>
            </a:endParaRPr>
          </a:p>
        </p:txBody>
      </p:sp>
      <p:sp>
        <p:nvSpPr>
          <p:cNvPr id="5" name="Segnaposto contenuto 4"/>
          <p:cNvSpPr>
            <a:spLocks noGrp="1"/>
          </p:cNvSpPr>
          <p:nvPr>
            <p:ph sz="half" idx="2"/>
          </p:nvPr>
        </p:nvSpPr>
        <p:spPr>
          <a:xfrm>
            <a:off x="4755360" y="530352"/>
            <a:ext cx="3931920" cy="5202904"/>
          </a:xfrm>
          <a:solidFill>
            <a:schemeClr val="accent2"/>
          </a:solidFill>
        </p:spPr>
        <p:txBody>
          <a:bodyPr>
            <a:noAutofit/>
          </a:bodyPr>
          <a:lstStyle/>
          <a:p>
            <a:pPr algn="just"/>
            <a:r>
              <a:rPr lang="it-IT" sz="2000" b="1" dirty="0" smtClean="0">
                <a:solidFill>
                  <a:srgbClr val="00B050"/>
                </a:solidFill>
              </a:rPr>
              <a:t>Bisogno </a:t>
            </a:r>
            <a:r>
              <a:rPr lang="it-IT" sz="2000" b="1" dirty="0">
                <a:solidFill>
                  <a:srgbClr val="00B050"/>
                </a:solidFill>
              </a:rPr>
              <a:t>non deve essere grave, dovendo essere solo imprevisto, quindi sopravvenuto rispetto al momento della stipula, </a:t>
            </a:r>
            <a:r>
              <a:rPr lang="it-IT" sz="2000" b="1" dirty="0" smtClean="0">
                <a:solidFill>
                  <a:srgbClr val="00B050"/>
                </a:solidFill>
              </a:rPr>
              <a:t>urgente ed imminente, serio</a:t>
            </a:r>
            <a:r>
              <a:rPr lang="it-IT" sz="2000" b="1" dirty="0">
                <a:solidFill>
                  <a:srgbClr val="00B050"/>
                </a:solidFill>
              </a:rPr>
              <a:t>, non voluttuario, </a:t>
            </a:r>
            <a:r>
              <a:rPr lang="it-IT" sz="2000" b="1" dirty="0" err="1">
                <a:solidFill>
                  <a:srgbClr val="00B050"/>
                </a:solidFill>
              </a:rPr>
              <a:t>nè</a:t>
            </a:r>
            <a:r>
              <a:rPr lang="it-IT" sz="2000" b="1" dirty="0">
                <a:solidFill>
                  <a:srgbClr val="00B050"/>
                </a:solidFill>
              </a:rPr>
              <a:t> capriccioso o artificiosamente indotto</a:t>
            </a:r>
            <a:r>
              <a:rPr lang="it-IT" sz="2000" b="1" dirty="0" smtClean="0">
                <a:solidFill>
                  <a:srgbClr val="00B050"/>
                </a:solidFill>
              </a:rPr>
              <a:t>.</a:t>
            </a:r>
          </a:p>
          <a:p>
            <a:pPr algn="just"/>
            <a:endParaRPr lang="it-IT" sz="2000" b="1" dirty="0">
              <a:solidFill>
                <a:srgbClr val="00B050"/>
              </a:solidFill>
            </a:endParaRPr>
          </a:p>
          <a:p>
            <a:pPr algn="just"/>
            <a:r>
              <a:rPr lang="it-IT" sz="2000" b="1" dirty="0" smtClean="0">
                <a:solidFill>
                  <a:srgbClr val="00B050"/>
                </a:solidFill>
              </a:rPr>
              <a:t>Comparazione tra diversi valori ed interessi demandata al Giudice di merito</a:t>
            </a:r>
            <a:endParaRPr lang="it-IT" sz="2000" b="1" dirty="0">
              <a:solidFill>
                <a:srgbClr val="00B050"/>
              </a:solidFill>
            </a:endParaRPr>
          </a:p>
          <a:p>
            <a:pPr algn="just"/>
            <a:endParaRPr lang="it-IT" sz="2000" b="1" dirty="0" smtClean="0">
              <a:solidFill>
                <a:srgbClr val="00B050"/>
              </a:solidFill>
            </a:endParaRPr>
          </a:p>
          <a:p>
            <a:pPr algn="just"/>
            <a:endParaRPr lang="it-IT" sz="1100" b="1" dirty="0">
              <a:solidFill>
                <a:srgbClr val="00B050"/>
              </a:solidFill>
            </a:endParaRPr>
          </a:p>
        </p:txBody>
      </p:sp>
    </p:spTree>
    <p:extLst>
      <p:ext uri="{BB962C8B-B14F-4D97-AF65-F5344CB8AC3E}">
        <p14:creationId xmlns:p14="http://schemas.microsoft.com/office/powerpoint/2010/main" val="2328928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fade">
                                      <p:cBhvr>
                                        <p:cTn id="19" dur="1000"/>
                                        <p:tgtEl>
                                          <p:spTgt spid="4">
                                            <p:txEl>
                                              <p:pRg st="3" end="3"/>
                                            </p:txEl>
                                          </p:spTgt>
                                        </p:tgtEl>
                                      </p:cBhvr>
                                    </p:animEffect>
                                    <p:anim calcmode="lin" valueType="num">
                                      <p:cBhvr>
                                        <p:cTn id="20"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3" end="3"/>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4">
                                            <p:txEl>
                                              <p:pRg st="4" end="4"/>
                                            </p:txEl>
                                          </p:spTgt>
                                        </p:tgtEl>
                                        <p:attrNameLst>
                                          <p:attrName>style.visibility</p:attrName>
                                        </p:attrNameLst>
                                      </p:cBhvr>
                                      <p:to>
                                        <p:strVal val="visible"/>
                                      </p:to>
                                    </p:set>
                                    <p:animEffect transition="in" filter="fade">
                                      <p:cBhvr>
                                        <p:cTn id="24" dur="1000"/>
                                        <p:tgtEl>
                                          <p:spTgt spid="4">
                                            <p:txEl>
                                              <p:pRg st="4" end="4"/>
                                            </p:txEl>
                                          </p:spTgt>
                                        </p:tgtEl>
                                      </p:cBhvr>
                                    </p:animEffect>
                                    <p:anim calcmode="lin" valueType="num">
                                      <p:cBhvr>
                                        <p:cTn id="2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5">
                                            <p:txEl>
                                              <p:pRg st="0" end="0"/>
                                            </p:txEl>
                                          </p:spTgt>
                                        </p:tgtEl>
                                        <p:attrNameLst>
                                          <p:attrName>style.visibility</p:attrName>
                                        </p:attrNameLst>
                                      </p:cBhvr>
                                      <p:to>
                                        <p:strVal val="visible"/>
                                      </p:to>
                                    </p:set>
                                    <p:animEffect transition="in" filter="fade">
                                      <p:cBhvr>
                                        <p:cTn id="31" dur="1000"/>
                                        <p:tgtEl>
                                          <p:spTgt spid="5">
                                            <p:txEl>
                                              <p:pRg st="0" end="0"/>
                                            </p:txEl>
                                          </p:spTgt>
                                        </p:tgtEl>
                                      </p:cBhvr>
                                    </p:animEffect>
                                    <p:anim calcmode="lin" valueType="num">
                                      <p:cBhvr>
                                        <p:cTn id="32"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33"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5">
                                            <p:txEl>
                                              <p:pRg st="2" end="2"/>
                                            </p:txEl>
                                          </p:spTgt>
                                        </p:tgtEl>
                                        <p:attrNameLst>
                                          <p:attrName>style.visibility</p:attrName>
                                        </p:attrNameLst>
                                      </p:cBhvr>
                                      <p:to>
                                        <p:strVal val="visible"/>
                                      </p:to>
                                    </p:set>
                                    <p:animEffect transition="in" filter="fade">
                                      <p:cBhvr>
                                        <p:cTn id="38" dur="1000"/>
                                        <p:tgtEl>
                                          <p:spTgt spid="5">
                                            <p:txEl>
                                              <p:pRg st="2" end="2"/>
                                            </p:txEl>
                                          </p:spTgt>
                                        </p:tgtEl>
                                      </p:cBhvr>
                                    </p:animEffect>
                                    <p:anim calcmode="lin" valueType="num">
                                      <p:cBhvr>
                                        <p:cTn id="39"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40"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02920" y="5877272"/>
            <a:ext cx="8183880" cy="792088"/>
          </a:xfrm>
        </p:spPr>
        <p:txBody>
          <a:bodyPr>
            <a:normAutofit fontScale="90000"/>
          </a:bodyPr>
          <a:lstStyle/>
          <a:p>
            <a:pPr algn="ctr"/>
            <a:r>
              <a:rPr lang="it-IT" dirty="0" smtClean="0">
                <a:solidFill>
                  <a:srgbClr val="0070C0"/>
                </a:solidFill>
              </a:rPr>
              <a:t/>
            </a:r>
            <a:br>
              <a:rPr lang="it-IT" dirty="0" smtClean="0">
                <a:solidFill>
                  <a:srgbClr val="0070C0"/>
                </a:solidFill>
              </a:rPr>
            </a:br>
            <a:r>
              <a:rPr lang="it-IT" dirty="0" smtClean="0">
                <a:solidFill>
                  <a:srgbClr val="0070C0"/>
                </a:solidFill>
              </a:rPr>
              <a:t>Casa familiare</a:t>
            </a:r>
            <a:endParaRPr lang="it-IT" dirty="0">
              <a:solidFill>
                <a:srgbClr val="0070C0"/>
              </a:solidFill>
            </a:endParaRPr>
          </a:p>
        </p:txBody>
      </p:sp>
      <p:sp>
        <p:nvSpPr>
          <p:cNvPr id="4" name="Segnaposto contenuto 3"/>
          <p:cNvSpPr>
            <a:spLocks noGrp="1"/>
          </p:cNvSpPr>
          <p:nvPr>
            <p:ph sz="half" idx="1"/>
          </p:nvPr>
        </p:nvSpPr>
        <p:spPr>
          <a:xfrm>
            <a:off x="514352" y="530352"/>
            <a:ext cx="3931920" cy="5274912"/>
          </a:xfrm>
          <a:solidFill>
            <a:schemeClr val="accent4"/>
          </a:solidFill>
        </p:spPr>
        <p:txBody>
          <a:bodyPr>
            <a:normAutofit/>
          </a:bodyPr>
          <a:lstStyle/>
          <a:p>
            <a:endParaRPr lang="it-IT" u="sng" dirty="0" smtClean="0"/>
          </a:p>
          <a:p>
            <a:endParaRPr lang="it-IT" u="sng" dirty="0"/>
          </a:p>
          <a:p>
            <a:r>
              <a:rPr lang="it-IT" b="1" u="sng" dirty="0" smtClean="0">
                <a:solidFill>
                  <a:srgbClr val="FF0000"/>
                </a:solidFill>
              </a:rPr>
              <a:t>In particolare:</a:t>
            </a:r>
          </a:p>
          <a:p>
            <a:r>
              <a:rPr lang="it-IT" b="1" dirty="0" smtClean="0">
                <a:solidFill>
                  <a:srgbClr val="FF0000"/>
                </a:solidFill>
              </a:rPr>
              <a:t>Locazione e casa familiare</a:t>
            </a:r>
            <a:endParaRPr lang="it-IT" b="1" dirty="0">
              <a:solidFill>
                <a:srgbClr val="FF0000"/>
              </a:solidFill>
            </a:endParaRPr>
          </a:p>
        </p:txBody>
      </p:sp>
      <p:sp>
        <p:nvSpPr>
          <p:cNvPr id="5" name="Segnaposto contenuto 4"/>
          <p:cNvSpPr>
            <a:spLocks noGrp="1"/>
          </p:cNvSpPr>
          <p:nvPr>
            <p:ph sz="half" idx="2"/>
          </p:nvPr>
        </p:nvSpPr>
        <p:spPr>
          <a:xfrm>
            <a:off x="4755360" y="530352"/>
            <a:ext cx="3931920" cy="5202904"/>
          </a:xfrm>
          <a:solidFill>
            <a:schemeClr val="accent4"/>
          </a:solidFill>
        </p:spPr>
        <p:txBody>
          <a:bodyPr>
            <a:noAutofit/>
          </a:bodyPr>
          <a:lstStyle/>
          <a:p>
            <a:pPr algn="just"/>
            <a:endParaRPr lang="it-IT" sz="2000" b="1" dirty="0" smtClean="0">
              <a:solidFill>
                <a:srgbClr val="00B050"/>
              </a:solidFill>
            </a:endParaRPr>
          </a:p>
          <a:p>
            <a:pPr algn="just"/>
            <a:r>
              <a:rPr lang="it-IT" sz="1400" b="1" dirty="0" smtClean="0">
                <a:solidFill>
                  <a:srgbClr val="FF0000"/>
                </a:solidFill>
              </a:rPr>
              <a:t>«In </a:t>
            </a:r>
            <a:r>
              <a:rPr lang="it-IT" sz="1400" b="1" dirty="0">
                <a:solidFill>
                  <a:srgbClr val="FF0000"/>
                </a:solidFill>
              </a:rPr>
              <a:t>tema di separazione personale dei coniugi, il provvedimento di assegnazione della casa familiare determina una cessione "ex </a:t>
            </a:r>
            <a:r>
              <a:rPr lang="it-IT" sz="1400" b="1" dirty="0" err="1">
                <a:solidFill>
                  <a:srgbClr val="FF0000"/>
                </a:solidFill>
              </a:rPr>
              <a:t>lege</a:t>
            </a:r>
            <a:r>
              <a:rPr lang="it-IT" sz="1400" b="1" dirty="0">
                <a:solidFill>
                  <a:srgbClr val="FF0000"/>
                </a:solidFill>
              </a:rPr>
              <a:t>" del relativo contratto di locazione a favore del coniuge assegnatario e l'estinzione del rapporto in capo al coniuge che ne fosse originariamente conduttore, anche nell'ipotesi in cui entrambi i coniugi abbiano sottoscritto il contratto di locazione; pertanto, l'ignoranza, da parte del locatore, della successione "ex </a:t>
            </a:r>
            <a:r>
              <a:rPr lang="it-IT" sz="1400" b="1" dirty="0" err="1">
                <a:solidFill>
                  <a:srgbClr val="FF0000"/>
                </a:solidFill>
              </a:rPr>
              <a:t>lege</a:t>
            </a:r>
            <a:r>
              <a:rPr lang="it-IT" sz="1400" b="1" dirty="0">
                <a:solidFill>
                  <a:srgbClr val="FF0000"/>
                </a:solidFill>
              </a:rPr>
              <a:t>" non incide sul perfezionamento della cessione, ma assume rilevanza ai soli fini dell'opponibilità della stessa al locatore </a:t>
            </a:r>
            <a:r>
              <a:rPr lang="it-IT" sz="1400" b="1" dirty="0" smtClean="0">
                <a:solidFill>
                  <a:srgbClr val="FF0000"/>
                </a:solidFill>
              </a:rPr>
              <a:t>ceduto» (</a:t>
            </a:r>
            <a:r>
              <a:rPr lang="it-IT" sz="1400" b="1" dirty="0" err="1" smtClean="0">
                <a:solidFill>
                  <a:srgbClr val="FF0000"/>
                </a:solidFill>
              </a:rPr>
              <a:t>Cass</a:t>
            </a:r>
            <a:r>
              <a:rPr lang="it-IT" sz="1400" b="1" dirty="0" smtClean="0">
                <a:solidFill>
                  <a:srgbClr val="FF0000"/>
                </a:solidFill>
              </a:rPr>
              <a:t>. 7.11.2019 n. 28615).</a:t>
            </a:r>
            <a:endParaRPr lang="it-IT" sz="1400" b="1" dirty="0">
              <a:solidFill>
                <a:srgbClr val="FF0000"/>
              </a:solidFill>
            </a:endParaRPr>
          </a:p>
        </p:txBody>
      </p:sp>
    </p:spTree>
    <p:extLst>
      <p:ext uri="{BB962C8B-B14F-4D97-AF65-F5344CB8AC3E}">
        <p14:creationId xmlns:p14="http://schemas.microsoft.com/office/powerpoint/2010/main" val="1827307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xEl>
                                              <p:pRg st="1" end="1"/>
                                            </p:txEl>
                                          </p:spTgt>
                                        </p:tgtEl>
                                        <p:attrNameLst>
                                          <p:attrName>style.visibility</p:attrName>
                                        </p:attrNameLst>
                                      </p:cBhvr>
                                      <p:to>
                                        <p:strVal val="visible"/>
                                      </p:to>
                                    </p:set>
                                    <p:animEffect transition="in" filter="fade">
                                      <p:cBhvr>
                                        <p:cTn id="28" dur="1000"/>
                                        <p:tgtEl>
                                          <p:spTgt spid="5">
                                            <p:txEl>
                                              <p:pRg st="1" end="1"/>
                                            </p:txEl>
                                          </p:spTgt>
                                        </p:tgtEl>
                                      </p:cBhvr>
                                    </p:animEffect>
                                    <p:anim calcmode="lin" valueType="num">
                                      <p:cBhvr>
                                        <p:cTn id="29"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smtClean="0">
                <a:solidFill>
                  <a:srgbClr val="FF0000"/>
                </a:solidFill>
              </a:rPr>
              <a:t>Casa familiare</a:t>
            </a:r>
            <a:endParaRPr lang="it-IT" dirty="0">
              <a:solidFill>
                <a:srgbClr val="FF0000"/>
              </a:solidFill>
            </a:endParaRPr>
          </a:p>
        </p:txBody>
      </p:sp>
      <p:graphicFrame>
        <p:nvGraphicFramePr>
          <p:cNvPr id="5" name="Segnaposto contenuto 4"/>
          <p:cNvGraphicFramePr>
            <a:graphicFrameLocks noGrp="1"/>
          </p:cNvGraphicFramePr>
          <p:nvPr>
            <p:ph idx="1"/>
            <p:extLst>
              <p:ext uri="{D42A27DB-BD31-4B8C-83A1-F6EECF244321}">
                <p14:modId xmlns:p14="http://schemas.microsoft.com/office/powerpoint/2010/main" val="3131325367"/>
              </p:ext>
            </p:extLst>
          </p:nvPr>
        </p:nvGraphicFramePr>
        <p:xfrm>
          <a:off x="502920" y="530352"/>
          <a:ext cx="8183880" cy="41879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4646341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5" grpId="0">
        <p:bldAsOne/>
      </p:bldGraphic>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smtClean="0">
                <a:solidFill>
                  <a:srgbClr val="00B0F0"/>
                </a:solidFill>
              </a:rPr>
              <a:t>Casa familiare</a:t>
            </a:r>
            <a:endParaRPr lang="it-IT" dirty="0">
              <a:solidFill>
                <a:srgbClr val="00B0F0"/>
              </a:solidFill>
            </a:endParaRPr>
          </a:p>
        </p:txBody>
      </p:sp>
      <p:graphicFrame>
        <p:nvGraphicFramePr>
          <p:cNvPr id="4" name="Segnaposto contenuto 3"/>
          <p:cNvGraphicFramePr>
            <a:graphicFrameLocks noGrp="1"/>
          </p:cNvGraphicFramePr>
          <p:nvPr>
            <p:ph idx="1"/>
            <p:extLst>
              <p:ext uri="{D42A27DB-BD31-4B8C-83A1-F6EECF244321}">
                <p14:modId xmlns:p14="http://schemas.microsoft.com/office/powerpoint/2010/main" val="2230120005"/>
              </p:ext>
            </p:extLst>
          </p:nvPr>
        </p:nvGraphicFramePr>
        <p:xfrm>
          <a:off x="502920" y="530352"/>
          <a:ext cx="8183880" cy="41879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66707826"/>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2000"/>
                                        <p:tgtEl>
                                          <p:spTgt spid="4"/>
                                        </p:tgtEl>
                                      </p:cBhvr>
                                    </p:animEffect>
                                    <p:anim calcmode="lin" valueType="num">
                                      <p:cBhvr>
                                        <p:cTn id="15" dur="2000" fill="hold"/>
                                        <p:tgtEl>
                                          <p:spTgt spid="4"/>
                                        </p:tgtEl>
                                        <p:attrNameLst>
                                          <p:attrName>ppt_w</p:attrName>
                                        </p:attrNameLst>
                                      </p:cBhvr>
                                      <p:tavLst>
                                        <p:tav tm="0" fmla="#ppt_w*sin(2.5*pi*$)">
                                          <p:val>
                                            <p:fltVal val="0"/>
                                          </p:val>
                                        </p:tav>
                                        <p:tav tm="100000">
                                          <p:val>
                                            <p:fltVal val="1"/>
                                          </p:val>
                                        </p:tav>
                                      </p:tavLst>
                                    </p:anim>
                                    <p:anim calcmode="lin" valueType="num">
                                      <p:cBhvr>
                                        <p:cTn id="16"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AsOne/>
      </p:bldGraphic>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502920" y="5229200"/>
            <a:ext cx="8183880" cy="807950"/>
          </a:xfrm>
          <a:blipFill>
            <a:blip r:embed="rId2"/>
            <a:tile tx="0" ty="0" sx="100000" sy="100000" flip="none" algn="tl"/>
          </a:blipFill>
        </p:spPr>
        <p:txBody>
          <a:bodyPr>
            <a:normAutofit/>
          </a:bodyPr>
          <a:lstStyle/>
          <a:p>
            <a:pPr algn="ctr"/>
            <a:r>
              <a:rPr lang="it-IT" dirty="0" smtClean="0">
                <a:solidFill>
                  <a:srgbClr val="00B050"/>
                </a:solidFill>
              </a:rPr>
              <a:t>Casa familiare </a:t>
            </a:r>
            <a:endParaRPr lang="it-IT" dirty="0">
              <a:solidFill>
                <a:srgbClr val="00B050"/>
              </a:solidFill>
            </a:endParaRPr>
          </a:p>
        </p:txBody>
      </p:sp>
      <p:sp>
        <p:nvSpPr>
          <p:cNvPr id="5" name="Segnaposto contenuto 4"/>
          <p:cNvSpPr>
            <a:spLocks noGrp="1"/>
          </p:cNvSpPr>
          <p:nvPr>
            <p:ph sz="half" idx="1"/>
          </p:nvPr>
        </p:nvSpPr>
        <p:spPr>
          <a:xfrm>
            <a:off x="467544" y="476672"/>
            <a:ext cx="3555816" cy="4320480"/>
          </a:xfrm>
          <a:blipFill>
            <a:blip r:embed="rId2"/>
            <a:tile tx="0" ty="0" sx="100000" sy="100000" flip="none" algn="tl"/>
          </a:blipFill>
        </p:spPr>
        <p:txBody>
          <a:bodyPr>
            <a:normAutofit fontScale="62500" lnSpcReduction="20000"/>
          </a:bodyPr>
          <a:lstStyle/>
          <a:p>
            <a:endParaRPr lang="it-IT" dirty="0" smtClean="0">
              <a:solidFill>
                <a:srgbClr val="002060"/>
              </a:solidFill>
            </a:endParaRPr>
          </a:p>
          <a:p>
            <a:endParaRPr lang="it-IT" dirty="0">
              <a:solidFill>
                <a:srgbClr val="002060"/>
              </a:solidFill>
            </a:endParaRPr>
          </a:p>
          <a:p>
            <a:pPr marL="0" indent="0">
              <a:buNone/>
            </a:pPr>
            <a:endParaRPr lang="it-IT" sz="3900" dirty="0">
              <a:solidFill>
                <a:srgbClr val="002060"/>
              </a:solidFill>
            </a:endParaRPr>
          </a:p>
          <a:p>
            <a:pPr marL="0" indent="0">
              <a:buNone/>
            </a:pPr>
            <a:endParaRPr lang="it-IT" sz="3900" dirty="0" smtClean="0">
              <a:solidFill>
                <a:srgbClr val="FF0000"/>
              </a:solidFill>
            </a:endParaRPr>
          </a:p>
          <a:p>
            <a:pPr marL="0" indent="0">
              <a:buNone/>
            </a:pPr>
            <a:endParaRPr lang="it-IT" sz="3900" dirty="0" smtClean="0">
              <a:solidFill>
                <a:srgbClr val="FF0000"/>
              </a:solidFill>
            </a:endParaRPr>
          </a:p>
          <a:p>
            <a:pPr marL="0" indent="0">
              <a:buNone/>
            </a:pPr>
            <a:r>
              <a:rPr lang="it-IT" sz="3900" dirty="0" smtClean="0">
                <a:solidFill>
                  <a:srgbClr val="FF0000"/>
                </a:solidFill>
              </a:rPr>
              <a:t>Questioni</a:t>
            </a:r>
          </a:p>
          <a:p>
            <a:endParaRPr lang="it-IT" b="1" dirty="0"/>
          </a:p>
          <a:p>
            <a:endParaRPr lang="it-IT" dirty="0" smtClean="0">
              <a:solidFill>
                <a:schemeClr val="accent2">
                  <a:lumMod val="75000"/>
                </a:schemeClr>
              </a:solidFill>
            </a:endParaRPr>
          </a:p>
          <a:p>
            <a:endParaRPr lang="it-IT" dirty="0">
              <a:solidFill>
                <a:schemeClr val="accent2">
                  <a:lumMod val="75000"/>
                </a:schemeClr>
              </a:solidFill>
            </a:endParaRPr>
          </a:p>
          <a:p>
            <a:endParaRPr lang="it-IT" dirty="0" smtClean="0">
              <a:solidFill>
                <a:schemeClr val="accent2">
                  <a:lumMod val="75000"/>
                </a:schemeClr>
              </a:solidFill>
            </a:endParaRPr>
          </a:p>
        </p:txBody>
      </p:sp>
      <p:sp>
        <p:nvSpPr>
          <p:cNvPr id="6" name="Segnaposto contenuto 5"/>
          <p:cNvSpPr>
            <a:spLocks noGrp="1"/>
          </p:cNvSpPr>
          <p:nvPr>
            <p:ph sz="half" idx="2"/>
          </p:nvPr>
        </p:nvSpPr>
        <p:spPr>
          <a:xfrm>
            <a:off x="4700016" y="404664"/>
            <a:ext cx="4048448" cy="4896544"/>
          </a:xfrm>
          <a:blipFill>
            <a:blip r:embed="rId2"/>
            <a:tile tx="0" ty="0" sx="100000" sy="100000" flip="none" algn="tl"/>
          </a:blipFill>
        </p:spPr>
        <p:txBody>
          <a:bodyPr>
            <a:normAutofit fontScale="62500" lnSpcReduction="20000"/>
          </a:bodyPr>
          <a:lstStyle/>
          <a:p>
            <a:pPr algn="just"/>
            <a:endParaRPr lang="it-IT" sz="2200" dirty="0" smtClean="0">
              <a:solidFill>
                <a:srgbClr val="FF0000"/>
              </a:solidFill>
              <a:latin typeface="+mj-lt"/>
            </a:endParaRPr>
          </a:p>
          <a:p>
            <a:pPr algn="just"/>
            <a:r>
              <a:rPr lang="it-IT" dirty="0" smtClean="0">
                <a:solidFill>
                  <a:srgbClr val="002060"/>
                </a:solidFill>
              </a:rPr>
              <a:t>Assegnazione parziale</a:t>
            </a:r>
          </a:p>
          <a:p>
            <a:pPr algn="just"/>
            <a:endParaRPr lang="it-IT" dirty="0" smtClean="0">
              <a:solidFill>
                <a:srgbClr val="002060"/>
              </a:solidFill>
            </a:endParaRPr>
          </a:p>
          <a:p>
            <a:pPr algn="just"/>
            <a:r>
              <a:rPr lang="it-IT" dirty="0" smtClean="0">
                <a:solidFill>
                  <a:srgbClr val="002060"/>
                </a:solidFill>
              </a:rPr>
              <a:t>Assegnazione alla prole con alternanza di genitori;</a:t>
            </a:r>
          </a:p>
          <a:p>
            <a:pPr algn="just"/>
            <a:endParaRPr lang="it-IT" dirty="0" smtClean="0">
              <a:solidFill>
                <a:srgbClr val="002060"/>
              </a:solidFill>
            </a:endParaRPr>
          </a:p>
          <a:p>
            <a:pPr algn="just"/>
            <a:r>
              <a:rPr lang="it-IT" dirty="0" smtClean="0">
                <a:solidFill>
                  <a:srgbClr val="002060"/>
                </a:solidFill>
              </a:rPr>
              <a:t>Come si determina il centro di interesse affettivo? </a:t>
            </a:r>
          </a:p>
          <a:p>
            <a:pPr algn="just"/>
            <a:endParaRPr lang="it-IT" dirty="0" smtClean="0">
              <a:solidFill>
                <a:srgbClr val="002060"/>
              </a:solidFill>
            </a:endParaRPr>
          </a:p>
          <a:p>
            <a:pPr algn="just"/>
            <a:r>
              <a:rPr lang="it-IT" dirty="0" smtClean="0">
                <a:solidFill>
                  <a:srgbClr val="002060"/>
                </a:solidFill>
              </a:rPr>
              <a:t>Figlio trasferito per motivi di studio lontano dalla casa familiare comporta estinzione dell’assegnazione e a quale condizioni?</a:t>
            </a:r>
          </a:p>
          <a:p>
            <a:pPr algn="just"/>
            <a:endParaRPr lang="it-IT" dirty="0" smtClean="0">
              <a:solidFill>
                <a:srgbClr val="002060"/>
              </a:solidFill>
            </a:endParaRPr>
          </a:p>
          <a:p>
            <a:pPr algn="just"/>
            <a:r>
              <a:rPr lang="it-IT" dirty="0" smtClean="0">
                <a:solidFill>
                  <a:srgbClr val="002060"/>
                </a:solidFill>
              </a:rPr>
              <a:t>Nei casi di grandi minori, ove si preveda un regime di frequentazione libera, si procede o meno all’assegnazione?</a:t>
            </a:r>
          </a:p>
          <a:p>
            <a:pPr algn="just"/>
            <a:endParaRPr lang="it-IT" dirty="0" smtClean="0">
              <a:solidFill>
                <a:srgbClr val="002060"/>
              </a:solidFill>
            </a:endParaRPr>
          </a:p>
          <a:p>
            <a:pPr algn="just"/>
            <a:r>
              <a:rPr lang="it-IT" dirty="0" smtClean="0">
                <a:solidFill>
                  <a:srgbClr val="002060"/>
                </a:solidFill>
              </a:rPr>
              <a:t>Alloggio di servizio</a:t>
            </a:r>
            <a:endParaRPr lang="it-IT" dirty="0">
              <a:solidFill>
                <a:srgbClr val="002060"/>
              </a:solidFill>
            </a:endParaRPr>
          </a:p>
        </p:txBody>
      </p:sp>
      <p:sp>
        <p:nvSpPr>
          <p:cNvPr id="7" name="Freccia a destra 6"/>
          <p:cNvSpPr/>
          <p:nvPr/>
        </p:nvSpPr>
        <p:spPr>
          <a:xfrm>
            <a:off x="3635896" y="1242468"/>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2" name="Freccia a destra 1"/>
          <p:cNvSpPr/>
          <p:nvPr/>
        </p:nvSpPr>
        <p:spPr>
          <a:xfrm>
            <a:off x="3455965" y="3546724"/>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Tree>
    <p:extLst>
      <p:ext uri="{BB962C8B-B14F-4D97-AF65-F5344CB8AC3E}">
        <p14:creationId xmlns:p14="http://schemas.microsoft.com/office/powerpoint/2010/main" val="2830669870"/>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5" end="5"/>
                                            </p:txEl>
                                          </p:spTgt>
                                        </p:tgtEl>
                                        <p:attrNameLst>
                                          <p:attrName>style.visibility</p:attrName>
                                        </p:attrNameLst>
                                      </p:cBhvr>
                                      <p:to>
                                        <p:strVal val="visible"/>
                                      </p:to>
                                    </p:set>
                                    <p:animEffect transition="in" filter="fade">
                                      <p:cBhvr>
                                        <p:cTn id="14" dur="1000"/>
                                        <p:tgtEl>
                                          <p:spTgt spid="5">
                                            <p:txEl>
                                              <p:pRg st="5" end="5"/>
                                            </p:txEl>
                                          </p:spTgt>
                                        </p:tgtEl>
                                      </p:cBhvr>
                                    </p:animEffect>
                                    <p:anim calcmode="lin" valueType="num">
                                      <p:cBhvr>
                                        <p:cTn id="15"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animEffect transition="in" filter="fade">
                                      <p:cBhvr>
                                        <p:cTn id="21" dur="1000"/>
                                        <p:tgtEl>
                                          <p:spTgt spid="6">
                                            <p:txEl>
                                              <p:pRg st="1" end="1"/>
                                            </p:txEl>
                                          </p:spTgt>
                                        </p:tgtEl>
                                      </p:cBhvr>
                                    </p:animEffect>
                                    <p:anim calcmode="lin" valueType="num">
                                      <p:cBhvr>
                                        <p:cTn id="22"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Effect transition="in" filter="fade">
                                      <p:cBhvr>
                                        <p:cTn id="28" dur="1000"/>
                                        <p:tgtEl>
                                          <p:spTgt spid="6">
                                            <p:txEl>
                                              <p:pRg st="3" end="3"/>
                                            </p:txEl>
                                          </p:spTgt>
                                        </p:tgtEl>
                                      </p:cBhvr>
                                    </p:animEffect>
                                    <p:anim calcmode="lin" valueType="num">
                                      <p:cBhvr>
                                        <p:cTn id="29"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6">
                                            <p:txEl>
                                              <p:pRg st="5" end="5"/>
                                            </p:txEl>
                                          </p:spTgt>
                                        </p:tgtEl>
                                        <p:attrNameLst>
                                          <p:attrName>style.visibility</p:attrName>
                                        </p:attrNameLst>
                                      </p:cBhvr>
                                      <p:to>
                                        <p:strVal val="visible"/>
                                      </p:to>
                                    </p:set>
                                    <p:animEffect transition="in" filter="fade">
                                      <p:cBhvr>
                                        <p:cTn id="35" dur="1000"/>
                                        <p:tgtEl>
                                          <p:spTgt spid="6">
                                            <p:txEl>
                                              <p:pRg st="5" end="5"/>
                                            </p:txEl>
                                          </p:spTgt>
                                        </p:tgtEl>
                                      </p:cBhvr>
                                    </p:animEffect>
                                    <p:anim calcmode="lin" valueType="num">
                                      <p:cBhvr>
                                        <p:cTn id="36"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6">
                                            <p:txEl>
                                              <p:pRg st="7" end="7"/>
                                            </p:txEl>
                                          </p:spTgt>
                                        </p:tgtEl>
                                        <p:attrNameLst>
                                          <p:attrName>style.visibility</p:attrName>
                                        </p:attrNameLst>
                                      </p:cBhvr>
                                      <p:to>
                                        <p:strVal val="visible"/>
                                      </p:to>
                                    </p:set>
                                    <p:animEffect transition="in" filter="fade">
                                      <p:cBhvr>
                                        <p:cTn id="42" dur="1000"/>
                                        <p:tgtEl>
                                          <p:spTgt spid="6">
                                            <p:txEl>
                                              <p:pRg st="7" end="7"/>
                                            </p:txEl>
                                          </p:spTgt>
                                        </p:tgtEl>
                                      </p:cBhvr>
                                    </p:animEffect>
                                    <p:anim calcmode="lin" valueType="num">
                                      <p:cBhvr>
                                        <p:cTn id="43"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6">
                                            <p:txEl>
                                              <p:pRg st="9" end="9"/>
                                            </p:txEl>
                                          </p:spTgt>
                                        </p:tgtEl>
                                        <p:attrNameLst>
                                          <p:attrName>style.visibility</p:attrName>
                                        </p:attrNameLst>
                                      </p:cBhvr>
                                      <p:to>
                                        <p:strVal val="visible"/>
                                      </p:to>
                                    </p:set>
                                    <p:animEffect transition="in" filter="fade">
                                      <p:cBhvr>
                                        <p:cTn id="49" dur="1000"/>
                                        <p:tgtEl>
                                          <p:spTgt spid="6">
                                            <p:txEl>
                                              <p:pRg st="9" end="9"/>
                                            </p:txEl>
                                          </p:spTgt>
                                        </p:tgtEl>
                                      </p:cBhvr>
                                    </p:animEffect>
                                    <p:anim calcmode="lin" valueType="num">
                                      <p:cBhvr>
                                        <p:cTn id="50" dur="1000" fill="hold"/>
                                        <p:tgtEl>
                                          <p:spTgt spid="6">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6">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6">
                                            <p:txEl>
                                              <p:pRg st="11" end="11"/>
                                            </p:txEl>
                                          </p:spTgt>
                                        </p:tgtEl>
                                        <p:attrNameLst>
                                          <p:attrName>style.visibility</p:attrName>
                                        </p:attrNameLst>
                                      </p:cBhvr>
                                      <p:to>
                                        <p:strVal val="visible"/>
                                      </p:to>
                                    </p:set>
                                    <p:animEffect transition="in" filter="fade">
                                      <p:cBhvr>
                                        <p:cTn id="56" dur="1000"/>
                                        <p:tgtEl>
                                          <p:spTgt spid="6">
                                            <p:txEl>
                                              <p:pRg st="11" end="11"/>
                                            </p:txEl>
                                          </p:spTgt>
                                        </p:tgtEl>
                                      </p:cBhvr>
                                    </p:animEffect>
                                    <p:anim calcmode="lin" valueType="num">
                                      <p:cBhvr>
                                        <p:cTn id="57" dur="1000" fill="hold"/>
                                        <p:tgtEl>
                                          <p:spTgt spid="6">
                                            <p:txEl>
                                              <p:pRg st="11" end="11"/>
                                            </p:txEl>
                                          </p:spTgt>
                                        </p:tgtEl>
                                        <p:attrNameLst>
                                          <p:attrName>ppt_x</p:attrName>
                                        </p:attrNameLst>
                                      </p:cBhvr>
                                      <p:tavLst>
                                        <p:tav tm="0">
                                          <p:val>
                                            <p:strVal val="#ppt_x"/>
                                          </p:val>
                                        </p:tav>
                                        <p:tav tm="100000">
                                          <p:val>
                                            <p:strVal val="#ppt_x"/>
                                          </p:val>
                                        </p:tav>
                                      </p:tavLst>
                                    </p:anim>
                                    <p:anim calcmode="lin" valueType="num">
                                      <p:cBhvr>
                                        <p:cTn id="58" dur="1000" fill="hold"/>
                                        <p:tgtEl>
                                          <p:spTgt spid="6">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p:cNvSpPr>
            <a:spLocks noGrp="1"/>
          </p:cNvSpPr>
          <p:nvPr>
            <p:ph type="title"/>
          </p:nvPr>
        </p:nvSpPr>
        <p:spPr/>
        <p:txBody>
          <a:bodyPr/>
          <a:lstStyle/>
          <a:p>
            <a:pPr algn="ctr"/>
            <a:r>
              <a:rPr lang="it-IT" dirty="0" smtClean="0">
                <a:solidFill>
                  <a:srgbClr val="FF0000"/>
                </a:solidFill>
              </a:rPr>
              <a:t>Fine intervento </a:t>
            </a:r>
            <a:endParaRPr lang="it-IT" dirty="0">
              <a:solidFill>
                <a:srgbClr val="FF0000"/>
              </a:solidFill>
            </a:endParaRP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83568" y="980728"/>
            <a:ext cx="8208912" cy="4535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480553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tro">
  <a:themeElements>
    <a:clrScheme name="Astro">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tro">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stro">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1428</TotalTime>
  <Words>3455</Words>
  <Application>Microsoft Office PowerPoint</Application>
  <PresentationFormat>Presentazione su schermo (4:3)</PresentationFormat>
  <Paragraphs>378</Paragraphs>
  <Slides>45</Slides>
  <Notes>1</Notes>
  <HiddenSlides>0</HiddenSlides>
  <MMClips>0</MMClips>
  <ScaleCrop>false</ScaleCrop>
  <HeadingPairs>
    <vt:vector size="4" baseType="variant">
      <vt:variant>
        <vt:lpstr>Tema</vt:lpstr>
      </vt:variant>
      <vt:variant>
        <vt:i4>1</vt:i4>
      </vt:variant>
      <vt:variant>
        <vt:lpstr>Titoli diapositive</vt:lpstr>
      </vt:variant>
      <vt:variant>
        <vt:i4>45</vt:i4>
      </vt:variant>
    </vt:vector>
  </HeadingPairs>
  <TitlesOfParts>
    <vt:vector size="46" baseType="lpstr">
      <vt:lpstr>Astro</vt:lpstr>
      <vt:lpstr>Presentazione standard di PowerPoint</vt:lpstr>
      <vt:lpstr>Presentazione standard di PowerPoint</vt:lpstr>
      <vt:lpstr> AFFIDAMENTO  E MANTENIMENTO FIGLI </vt:lpstr>
      <vt:lpstr>Il figlio minore ha il diritto di mantenere un rapporto equilibrato e continuativo con ciascuno dei genitori, di ricevere cura, educazione, istruzione e assistenza morale da entrambi e di conservare rapporti significativi con gli ascendenti e con i parenti di ciascun ramo genitoriale. Per realizzare la finalità indicata dal primo comma, nei procedimenti di cui all'articolo 337-bis, il giudice adotta i provvedimenti relativi alla prole con esclusivo riferimento all'interesse morale e materiale di essa. Valuta prioritariamente la possibilità che i figli minori restino affidati ad entrambi i genitori oppure stabilisce a quale di essi i figli sono affidati, determina i tempi e le modalità della loro presenza presso ciascun genitore, fissando altresì la misura e il modo con cui ciascuno di essi deve contribuire al mantenimento, alla cura, all'istruzione e all'educazione dei figli. </vt:lpstr>
      <vt:lpstr>Disgregazione del vincolo e figli minori </vt:lpstr>
      <vt:lpstr>Mantenimento diretto</vt:lpstr>
      <vt:lpstr>Mantenimento diretto</vt:lpstr>
      <vt:lpstr>Presentazione standard di PowerPoint</vt:lpstr>
      <vt:lpstr>Assegno perequativo</vt:lpstr>
      <vt:lpstr>Mantenimento indiretto quando? </vt:lpstr>
      <vt:lpstr>Presentazione standard di PowerPoint</vt:lpstr>
      <vt:lpstr>Assegno perequativo</vt:lpstr>
      <vt:lpstr>Assegno perequativo</vt:lpstr>
      <vt:lpstr>Assegno perequativo</vt:lpstr>
      <vt:lpstr>Spese straordinarie - nozione</vt:lpstr>
      <vt:lpstr>Spese straordinarie - natura</vt:lpstr>
      <vt:lpstr>Spese straordinarie - caratteri</vt:lpstr>
      <vt:lpstr>Spese straordinarie </vt:lpstr>
      <vt:lpstr>Protocollo Palermo sintesi</vt:lpstr>
      <vt:lpstr>Protocollo Palermo sintesi</vt:lpstr>
      <vt:lpstr>Protocollo Palermo sintesi</vt:lpstr>
      <vt:lpstr>Protocollo Palermo sintesi</vt:lpstr>
      <vt:lpstr>Protocollo Palermo – sintesi </vt:lpstr>
      <vt:lpstr>Spese straordinarie</vt:lpstr>
      <vt:lpstr>Mantenimento figli maggiorenni</vt:lpstr>
      <vt:lpstr>Mantenimento figli maggiorenni</vt:lpstr>
      <vt:lpstr>Mantenimento figli maggiorenni</vt:lpstr>
      <vt:lpstr>Mantenimento figli maggiorenni</vt:lpstr>
      <vt:lpstr>Mantenimento figli maggiorenni</vt:lpstr>
      <vt:lpstr>Mantenimento figli maggiorenni </vt:lpstr>
      <vt:lpstr>Mantenimento figli maggiorenni</vt:lpstr>
      <vt:lpstr>Mantenimento figlio maggiorenne</vt:lpstr>
      <vt:lpstr>Casa Familiare</vt:lpstr>
      <vt:lpstr>Casa familiare</vt:lpstr>
      <vt:lpstr>Casa familiare</vt:lpstr>
      <vt:lpstr>Casa familiare</vt:lpstr>
      <vt:lpstr>Casa familiare</vt:lpstr>
      <vt:lpstr>Casa familiare</vt:lpstr>
      <vt:lpstr> Casa familiare</vt:lpstr>
      <vt:lpstr> Casa familiare</vt:lpstr>
      <vt:lpstr> Casa familiare</vt:lpstr>
      <vt:lpstr>Casa familiare</vt:lpstr>
      <vt:lpstr>Casa familiare</vt:lpstr>
      <vt:lpstr>Casa familiare </vt:lpstr>
      <vt:lpstr>Fine intervento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Sebastiana Maria Nina Ciardo</dc:creator>
  <cp:lastModifiedBy>Sebastiana Maria Nina Ciardo</cp:lastModifiedBy>
  <cp:revision>187</cp:revision>
  <dcterms:created xsi:type="dcterms:W3CDTF">2018-03-21T22:00:51Z</dcterms:created>
  <dcterms:modified xsi:type="dcterms:W3CDTF">2020-09-23T20:38:50Z</dcterms:modified>
</cp:coreProperties>
</file>