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 id="2147483732" r:id="rId2"/>
    <p:sldMasterId id="2147483750" r:id="rId3"/>
    <p:sldMasterId id="2147483803" r:id="rId4"/>
  </p:sldMasterIdLst>
  <p:notesMasterIdLst>
    <p:notesMasterId r:id="rId42"/>
  </p:notesMasterIdLst>
  <p:handoutMasterIdLst>
    <p:handoutMasterId r:id="rId43"/>
  </p:handoutMasterIdLst>
  <p:sldIdLst>
    <p:sldId id="256" r:id="rId5"/>
    <p:sldId id="318" r:id="rId6"/>
    <p:sldId id="319" r:id="rId7"/>
    <p:sldId id="273" r:id="rId8"/>
    <p:sldId id="321" r:id="rId9"/>
    <p:sldId id="325" r:id="rId10"/>
    <p:sldId id="343" r:id="rId11"/>
    <p:sldId id="346" r:id="rId12"/>
    <p:sldId id="347" r:id="rId13"/>
    <p:sldId id="276" r:id="rId14"/>
    <p:sldId id="282" r:id="rId15"/>
    <p:sldId id="349" r:id="rId16"/>
    <p:sldId id="285" r:id="rId17"/>
    <p:sldId id="348" r:id="rId18"/>
    <p:sldId id="351" r:id="rId19"/>
    <p:sldId id="286" r:id="rId20"/>
    <p:sldId id="350" r:id="rId21"/>
    <p:sldId id="327" r:id="rId22"/>
    <p:sldId id="352" r:id="rId23"/>
    <p:sldId id="353" r:id="rId24"/>
    <p:sldId id="331" r:id="rId25"/>
    <p:sldId id="332" r:id="rId26"/>
    <p:sldId id="354" r:id="rId27"/>
    <p:sldId id="333" r:id="rId28"/>
    <p:sldId id="355" r:id="rId29"/>
    <p:sldId id="357" r:id="rId30"/>
    <p:sldId id="356" r:id="rId31"/>
    <p:sldId id="358" r:id="rId32"/>
    <p:sldId id="359" r:id="rId33"/>
    <p:sldId id="360" r:id="rId34"/>
    <p:sldId id="361" r:id="rId35"/>
    <p:sldId id="362" r:id="rId36"/>
    <p:sldId id="283" r:id="rId37"/>
    <p:sldId id="289" r:id="rId38"/>
    <p:sldId id="363" r:id="rId39"/>
    <p:sldId id="364" r:id="rId40"/>
    <p:sldId id="31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04" autoAdjust="0"/>
    <p:restoredTop sz="94674"/>
  </p:normalViewPr>
  <p:slideViewPr>
    <p:cSldViewPr snapToGrid="0" snapToObjects="1">
      <p:cViewPr varScale="1">
        <p:scale>
          <a:sx n="93" d="100"/>
          <a:sy n="93" d="100"/>
        </p:scale>
        <p:origin x="114"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carlo Geraci" userId="0360afb0ab3f7d7f" providerId="LiveId" clId="{7E22B990-3F68-4292-83F8-443216E7B18C}"/>
    <pc:docChg chg="undo redo custSel addSld delSld modSld sldOrd">
      <pc:chgData name="Giancarlo Geraci" userId="0360afb0ab3f7d7f" providerId="LiveId" clId="{7E22B990-3F68-4292-83F8-443216E7B18C}" dt="2022-11-25T09:30:39.560" v="25206" actId="403"/>
      <pc:docMkLst>
        <pc:docMk/>
      </pc:docMkLst>
      <pc:sldChg chg="modSp mod">
        <pc:chgData name="Giancarlo Geraci" userId="0360afb0ab3f7d7f" providerId="LiveId" clId="{7E22B990-3F68-4292-83F8-443216E7B18C}" dt="2022-11-24T10:57:22.813" v="9182"/>
        <pc:sldMkLst>
          <pc:docMk/>
          <pc:sldMk cId="1237591428" sldId="273"/>
        </pc:sldMkLst>
        <pc:spChg chg="mod">
          <ac:chgData name="Giancarlo Geraci" userId="0360afb0ab3f7d7f" providerId="LiveId" clId="{7E22B990-3F68-4292-83F8-443216E7B18C}" dt="2022-11-24T10:57:22.813" v="9182"/>
          <ac:spMkLst>
            <pc:docMk/>
            <pc:sldMk cId="1237591428" sldId="273"/>
            <ac:spMk id="2" creationId="{51D2DB30-4F32-5C46-9D2C-526B26E288B6}"/>
          </ac:spMkLst>
        </pc:spChg>
        <pc:spChg chg="mod">
          <ac:chgData name="Giancarlo Geraci" userId="0360afb0ab3f7d7f" providerId="LiveId" clId="{7E22B990-3F68-4292-83F8-443216E7B18C}" dt="2022-11-24T10:57:22.813" v="9182"/>
          <ac:spMkLst>
            <pc:docMk/>
            <pc:sldMk cId="1237591428" sldId="273"/>
            <ac:spMk id="5" creationId="{2B419838-A875-DD44-9FAF-566DD7E63D93}"/>
          </ac:spMkLst>
        </pc:spChg>
        <pc:spChg chg="mod">
          <ac:chgData name="Giancarlo Geraci" userId="0360afb0ab3f7d7f" providerId="LiveId" clId="{7E22B990-3F68-4292-83F8-443216E7B18C}" dt="2022-11-24T10:33:47.589" v="7565" actId="12"/>
          <ac:spMkLst>
            <pc:docMk/>
            <pc:sldMk cId="1237591428" sldId="273"/>
            <ac:spMk id="13" creationId="{7BF2FAB1-038F-419C-A0B3-8D6CFD569136}"/>
          </ac:spMkLst>
        </pc:spChg>
      </pc:sldChg>
      <pc:sldChg chg="modSp mod">
        <pc:chgData name="Giancarlo Geraci" userId="0360afb0ab3f7d7f" providerId="LiveId" clId="{7E22B990-3F68-4292-83F8-443216E7B18C}" dt="2022-11-24T10:57:22.813" v="9182"/>
        <pc:sldMkLst>
          <pc:docMk/>
          <pc:sldMk cId="66540019" sldId="276"/>
        </pc:sldMkLst>
        <pc:spChg chg="mod">
          <ac:chgData name="Giancarlo Geraci" userId="0360afb0ab3f7d7f" providerId="LiveId" clId="{7E22B990-3F68-4292-83F8-443216E7B18C}" dt="2022-11-24T10:34:16.904" v="7570" actId="12"/>
          <ac:spMkLst>
            <pc:docMk/>
            <pc:sldMk cId="66540019" sldId="276"/>
            <ac:spMk id="3" creationId="{DF38DB58-A3D8-4848-80B5-1E56399D3D79}"/>
          </ac:spMkLst>
        </pc:spChg>
        <pc:spChg chg="mod">
          <ac:chgData name="Giancarlo Geraci" userId="0360afb0ab3f7d7f" providerId="LiveId" clId="{7E22B990-3F68-4292-83F8-443216E7B18C}" dt="2022-11-24T10:57:22.813" v="9182"/>
          <ac:spMkLst>
            <pc:docMk/>
            <pc:sldMk cId="66540019" sldId="276"/>
            <ac:spMk id="5" creationId="{41DB2EF0-677D-4222-83CE-0A42FCA87BD8}"/>
          </ac:spMkLst>
        </pc:spChg>
      </pc:sldChg>
      <pc:sldChg chg="modSp mod">
        <pc:chgData name="Giancarlo Geraci" userId="0360afb0ab3f7d7f" providerId="LiveId" clId="{7E22B990-3F68-4292-83F8-443216E7B18C}" dt="2022-11-25T08:08:32.376" v="21960" actId="14100"/>
        <pc:sldMkLst>
          <pc:docMk/>
          <pc:sldMk cId="868945023" sldId="283"/>
        </pc:sldMkLst>
        <pc:spChg chg="mod">
          <ac:chgData name="Giancarlo Geraci" userId="0360afb0ab3f7d7f" providerId="LiveId" clId="{7E22B990-3F68-4292-83F8-443216E7B18C}" dt="2022-11-25T08:07:09.198" v="21828" actId="20577"/>
          <ac:spMkLst>
            <pc:docMk/>
            <pc:sldMk cId="868945023" sldId="283"/>
            <ac:spMk id="2" creationId="{A60B71CF-BE92-4ABA-92F1-E59D09E478C4}"/>
          </ac:spMkLst>
        </pc:spChg>
        <pc:spChg chg="mod">
          <ac:chgData name="Giancarlo Geraci" userId="0360afb0ab3f7d7f" providerId="LiveId" clId="{7E22B990-3F68-4292-83F8-443216E7B18C}" dt="2022-11-25T08:08:27.351" v="21959" actId="27636"/>
          <ac:spMkLst>
            <pc:docMk/>
            <pc:sldMk cId="868945023" sldId="283"/>
            <ac:spMk id="3" creationId="{336E2316-D5CF-412C-AA4E-C157DD1C4110}"/>
          </ac:spMkLst>
        </pc:spChg>
        <pc:spChg chg="mod">
          <ac:chgData name="Giancarlo Geraci" userId="0360afb0ab3f7d7f" providerId="LiveId" clId="{7E22B990-3F68-4292-83F8-443216E7B18C}" dt="2022-11-25T08:08:32.376" v="21960" actId="14100"/>
          <ac:spMkLst>
            <pc:docMk/>
            <pc:sldMk cId="868945023" sldId="283"/>
            <ac:spMk id="4" creationId="{2B4EF2AB-29AB-4D36-A0AA-349863902389}"/>
          </ac:spMkLst>
        </pc:spChg>
      </pc:sldChg>
      <pc:sldChg chg="modSp del">
        <pc:chgData name="Giancarlo Geraci" userId="0360afb0ab3f7d7f" providerId="LiveId" clId="{7E22B990-3F68-4292-83F8-443216E7B18C}" dt="2022-11-25T08:08:51.247" v="21961" actId="47"/>
        <pc:sldMkLst>
          <pc:docMk/>
          <pc:sldMk cId="1124879341" sldId="284"/>
        </pc:sldMkLst>
        <pc:spChg chg="mod">
          <ac:chgData name="Giancarlo Geraci" userId="0360afb0ab3f7d7f" providerId="LiveId" clId="{7E22B990-3F68-4292-83F8-443216E7B18C}" dt="2022-11-24T10:57:22.813" v="9182"/>
          <ac:spMkLst>
            <pc:docMk/>
            <pc:sldMk cId="1124879341" sldId="284"/>
            <ac:spMk id="4" creationId="{5D0BAADB-2918-492A-B8B4-88296E306120}"/>
          </ac:spMkLst>
        </pc:spChg>
        <pc:spChg chg="mod">
          <ac:chgData name="Giancarlo Geraci" userId="0360afb0ab3f7d7f" providerId="LiveId" clId="{7E22B990-3F68-4292-83F8-443216E7B18C}" dt="2022-11-24T10:57:22.813" v="9182"/>
          <ac:spMkLst>
            <pc:docMk/>
            <pc:sldMk cId="1124879341" sldId="284"/>
            <ac:spMk id="5" creationId="{B345D1D2-D6B8-4B43-AC8E-8A0E466C9BCF}"/>
          </ac:spMkLst>
        </pc:spChg>
      </pc:sldChg>
      <pc:sldChg chg="modSp mod ord modAnim">
        <pc:chgData name="Giancarlo Geraci" userId="0360afb0ab3f7d7f" providerId="LiveId" clId="{7E22B990-3F68-4292-83F8-443216E7B18C}" dt="2022-11-24T10:57:22.813" v="9182"/>
        <pc:sldMkLst>
          <pc:docMk/>
          <pc:sldMk cId="1801647898" sldId="285"/>
        </pc:sldMkLst>
        <pc:spChg chg="mod">
          <ac:chgData name="Giancarlo Geraci" userId="0360afb0ab3f7d7f" providerId="LiveId" clId="{7E22B990-3F68-4292-83F8-443216E7B18C}" dt="2022-11-24T08:09:21.485" v="1168" actId="404"/>
          <ac:spMkLst>
            <pc:docMk/>
            <pc:sldMk cId="1801647898" sldId="285"/>
            <ac:spMk id="2" creationId="{ACCDED3E-579A-4EB7-AF9F-4132C680418C}"/>
          </ac:spMkLst>
        </pc:spChg>
        <pc:spChg chg="mod">
          <ac:chgData name="Giancarlo Geraci" userId="0360afb0ab3f7d7f" providerId="LiveId" clId="{7E22B990-3F68-4292-83F8-443216E7B18C}" dt="2022-11-24T10:34:36.171" v="7575" actId="12"/>
          <ac:spMkLst>
            <pc:docMk/>
            <pc:sldMk cId="1801647898" sldId="285"/>
            <ac:spMk id="3" creationId="{193FAC40-1F56-467C-B3EB-E46548690242}"/>
          </ac:spMkLst>
        </pc:spChg>
        <pc:spChg chg="mod">
          <ac:chgData name="Giancarlo Geraci" userId="0360afb0ab3f7d7f" providerId="LiveId" clId="{7E22B990-3F68-4292-83F8-443216E7B18C}" dt="2022-11-24T07:42:40.559" v="81" actId="14100"/>
          <ac:spMkLst>
            <pc:docMk/>
            <pc:sldMk cId="1801647898" sldId="285"/>
            <ac:spMk id="4" creationId="{CF4B0414-C991-4DCD-93CF-261F51FF6B21}"/>
          </ac:spMkLst>
        </pc:spChg>
        <pc:spChg chg="mod">
          <ac:chgData name="Giancarlo Geraci" userId="0360afb0ab3f7d7f" providerId="LiveId" clId="{7E22B990-3F68-4292-83F8-443216E7B18C}" dt="2022-11-24T10:57:22.813" v="9182"/>
          <ac:spMkLst>
            <pc:docMk/>
            <pc:sldMk cId="1801647898" sldId="285"/>
            <ac:spMk id="5" creationId="{28010E9A-992F-4E0C-89E8-3F4D053C9EE4}"/>
          </ac:spMkLst>
        </pc:spChg>
      </pc:sldChg>
      <pc:sldChg chg="modSp mod ord modAnim">
        <pc:chgData name="Giancarlo Geraci" userId="0360afb0ab3f7d7f" providerId="LiveId" clId="{7E22B990-3F68-4292-83F8-443216E7B18C}" dt="2022-11-24T10:57:22.813" v="9182"/>
        <pc:sldMkLst>
          <pc:docMk/>
          <pc:sldMk cId="3008862921" sldId="286"/>
        </pc:sldMkLst>
        <pc:spChg chg="mod">
          <ac:chgData name="Giancarlo Geraci" userId="0360afb0ab3f7d7f" providerId="LiveId" clId="{7E22B990-3F68-4292-83F8-443216E7B18C}" dt="2022-11-24T08:33:52.543" v="3258" actId="27636"/>
          <ac:spMkLst>
            <pc:docMk/>
            <pc:sldMk cId="3008862921" sldId="286"/>
            <ac:spMk id="2" creationId="{BFB539FA-88F8-42F8-A4D6-2EBB12665CBC}"/>
          </ac:spMkLst>
        </pc:spChg>
        <pc:spChg chg="mod">
          <ac:chgData name="Giancarlo Geraci" userId="0360afb0ab3f7d7f" providerId="LiveId" clId="{7E22B990-3F68-4292-83F8-443216E7B18C}" dt="2022-11-24T10:34:55.106" v="7578" actId="12"/>
          <ac:spMkLst>
            <pc:docMk/>
            <pc:sldMk cId="3008862921" sldId="286"/>
            <ac:spMk id="3" creationId="{0E88CBEB-18E9-4EB5-A02F-F93994E5D273}"/>
          </ac:spMkLst>
        </pc:spChg>
        <pc:spChg chg="mod">
          <ac:chgData name="Giancarlo Geraci" userId="0360afb0ab3f7d7f" providerId="LiveId" clId="{7E22B990-3F68-4292-83F8-443216E7B18C}" dt="2022-11-24T08:34:43.419" v="3308" actId="14100"/>
          <ac:spMkLst>
            <pc:docMk/>
            <pc:sldMk cId="3008862921" sldId="286"/>
            <ac:spMk id="4" creationId="{7431F5E3-BC05-4BF9-94ED-9A96560247AF}"/>
          </ac:spMkLst>
        </pc:spChg>
        <pc:spChg chg="mod">
          <ac:chgData name="Giancarlo Geraci" userId="0360afb0ab3f7d7f" providerId="LiveId" clId="{7E22B990-3F68-4292-83F8-443216E7B18C}" dt="2022-11-24T10:57:22.813" v="9182"/>
          <ac:spMkLst>
            <pc:docMk/>
            <pc:sldMk cId="3008862921" sldId="286"/>
            <ac:spMk id="5" creationId="{FDAED712-1855-4583-8A07-1D06B5A3D08D}"/>
          </ac:spMkLst>
        </pc:spChg>
      </pc:sldChg>
      <pc:sldChg chg="modSp del">
        <pc:chgData name="Giancarlo Geraci" userId="0360afb0ab3f7d7f" providerId="LiveId" clId="{7E22B990-3F68-4292-83F8-443216E7B18C}" dt="2022-11-25T08:08:54.758" v="21962" actId="47"/>
        <pc:sldMkLst>
          <pc:docMk/>
          <pc:sldMk cId="1636615109" sldId="287"/>
        </pc:sldMkLst>
        <pc:spChg chg="mod">
          <ac:chgData name="Giancarlo Geraci" userId="0360afb0ab3f7d7f" providerId="LiveId" clId="{7E22B990-3F68-4292-83F8-443216E7B18C}" dt="2022-11-24T10:57:22.813" v="9182"/>
          <ac:spMkLst>
            <pc:docMk/>
            <pc:sldMk cId="1636615109" sldId="287"/>
            <ac:spMk id="4" creationId="{CC165141-091B-4772-8D25-0A22415BDB18}"/>
          </ac:spMkLst>
        </pc:spChg>
        <pc:spChg chg="mod">
          <ac:chgData name="Giancarlo Geraci" userId="0360afb0ab3f7d7f" providerId="LiveId" clId="{7E22B990-3F68-4292-83F8-443216E7B18C}" dt="2022-11-24T10:57:22.813" v="9182"/>
          <ac:spMkLst>
            <pc:docMk/>
            <pc:sldMk cId="1636615109" sldId="287"/>
            <ac:spMk id="5" creationId="{23FD22FD-DC67-43EE-99E2-7E26FEDB3802}"/>
          </ac:spMkLst>
        </pc:spChg>
      </pc:sldChg>
      <pc:sldChg chg="modSp del">
        <pc:chgData name="Giancarlo Geraci" userId="0360afb0ab3f7d7f" providerId="LiveId" clId="{7E22B990-3F68-4292-83F8-443216E7B18C}" dt="2022-11-25T08:08:56.523" v="21963" actId="47"/>
        <pc:sldMkLst>
          <pc:docMk/>
          <pc:sldMk cId="3348040166" sldId="288"/>
        </pc:sldMkLst>
        <pc:spChg chg="mod">
          <ac:chgData name="Giancarlo Geraci" userId="0360afb0ab3f7d7f" providerId="LiveId" clId="{7E22B990-3F68-4292-83F8-443216E7B18C}" dt="2022-11-24T10:57:22.813" v="9182"/>
          <ac:spMkLst>
            <pc:docMk/>
            <pc:sldMk cId="3348040166" sldId="288"/>
            <ac:spMk id="4" creationId="{3B12D272-111C-4188-AD0D-971D8A214723}"/>
          </ac:spMkLst>
        </pc:spChg>
        <pc:spChg chg="mod">
          <ac:chgData name="Giancarlo Geraci" userId="0360afb0ab3f7d7f" providerId="LiveId" clId="{7E22B990-3F68-4292-83F8-443216E7B18C}" dt="2022-11-24T10:57:22.813" v="9182"/>
          <ac:spMkLst>
            <pc:docMk/>
            <pc:sldMk cId="3348040166" sldId="288"/>
            <ac:spMk id="5" creationId="{687AB397-8BAB-43E2-9DDC-4C9FB543D4A2}"/>
          </ac:spMkLst>
        </pc:spChg>
      </pc:sldChg>
      <pc:sldChg chg="modSp mod">
        <pc:chgData name="Giancarlo Geraci" userId="0360afb0ab3f7d7f" providerId="LiveId" clId="{7E22B990-3F68-4292-83F8-443216E7B18C}" dt="2022-11-25T08:26:48.945" v="23089" actId="20577"/>
        <pc:sldMkLst>
          <pc:docMk/>
          <pc:sldMk cId="2935370571" sldId="289"/>
        </pc:sldMkLst>
        <pc:spChg chg="mod">
          <ac:chgData name="Giancarlo Geraci" userId="0360afb0ab3f7d7f" providerId="LiveId" clId="{7E22B990-3F68-4292-83F8-443216E7B18C}" dt="2022-11-25T08:20:14.260" v="22289" actId="404"/>
          <ac:spMkLst>
            <pc:docMk/>
            <pc:sldMk cId="2935370571" sldId="289"/>
            <ac:spMk id="2" creationId="{59836371-9A4F-43F2-9447-78F06079D734}"/>
          </ac:spMkLst>
        </pc:spChg>
        <pc:spChg chg="mod">
          <ac:chgData name="Giancarlo Geraci" userId="0360afb0ab3f7d7f" providerId="LiveId" clId="{7E22B990-3F68-4292-83F8-443216E7B18C}" dt="2022-11-25T08:26:48.945" v="23089" actId="20577"/>
          <ac:spMkLst>
            <pc:docMk/>
            <pc:sldMk cId="2935370571" sldId="289"/>
            <ac:spMk id="3" creationId="{24688ECC-1D5E-4048-A068-3CA3F82B1249}"/>
          </ac:spMkLst>
        </pc:spChg>
        <pc:spChg chg="mod">
          <ac:chgData name="Giancarlo Geraci" userId="0360afb0ab3f7d7f" providerId="LiveId" clId="{7E22B990-3F68-4292-83F8-443216E7B18C}" dt="2022-11-25T08:20:22.788" v="22290" actId="14100"/>
          <ac:spMkLst>
            <pc:docMk/>
            <pc:sldMk cId="2935370571" sldId="289"/>
            <ac:spMk id="4" creationId="{85E1BB46-2375-45DF-9DC4-9AD7FC5DD85A}"/>
          </ac:spMkLst>
        </pc:spChg>
        <pc:spChg chg="mod">
          <ac:chgData name="Giancarlo Geraci" userId="0360afb0ab3f7d7f" providerId="LiveId" clId="{7E22B990-3F68-4292-83F8-443216E7B18C}" dt="2022-11-24T10:57:22.813" v="9182"/>
          <ac:spMkLst>
            <pc:docMk/>
            <pc:sldMk cId="2935370571" sldId="289"/>
            <ac:spMk id="5" creationId="{999F93A3-304A-4556-9572-78D8E023608D}"/>
          </ac:spMkLst>
        </pc:spChg>
      </pc:sldChg>
      <pc:sldChg chg="modSp del">
        <pc:chgData name="Giancarlo Geraci" userId="0360afb0ab3f7d7f" providerId="LiveId" clId="{7E22B990-3F68-4292-83F8-443216E7B18C}" dt="2022-11-25T08:09:00.407" v="21964" actId="47"/>
        <pc:sldMkLst>
          <pc:docMk/>
          <pc:sldMk cId="2084672765" sldId="293"/>
        </pc:sldMkLst>
        <pc:spChg chg="mod">
          <ac:chgData name="Giancarlo Geraci" userId="0360afb0ab3f7d7f" providerId="LiveId" clId="{7E22B990-3F68-4292-83F8-443216E7B18C}" dt="2022-11-24T10:57:22.813" v="9182"/>
          <ac:spMkLst>
            <pc:docMk/>
            <pc:sldMk cId="2084672765" sldId="293"/>
            <ac:spMk id="4" creationId="{C1954224-85E1-4F07-BE7A-6968A3BBA40A}"/>
          </ac:spMkLst>
        </pc:spChg>
        <pc:spChg chg="mod">
          <ac:chgData name="Giancarlo Geraci" userId="0360afb0ab3f7d7f" providerId="LiveId" clId="{7E22B990-3F68-4292-83F8-443216E7B18C}" dt="2022-11-24T10:57:22.813" v="9182"/>
          <ac:spMkLst>
            <pc:docMk/>
            <pc:sldMk cId="2084672765" sldId="293"/>
            <ac:spMk id="5" creationId="{BCC70CE0-9D8B-4A1D-A373-7CC750D4F4D3}"/>
          </ac:spMkLst>
        </pc:spChg>
      </pc:sldChg>
      <pc:sldChg chg="modSp del">
        <pc:chgData name="Giancarlo Geraci" userId="0360afb0ab3f7d7f" providerId="LiveId" clId="{7E22B990-3F68-4292-83F8-443216E7B18C}" dt="2022-11-25T08:16:20.136" v="21965" actId="47"/>
        <pc:sldMkLst>
          <pc:docMk/>
          <pc:sldMk cId="434192413" sldId="294"/>
        </pc:sldMkLst>
        <pc:spChg chg="mod">
          <ac:chgData name="Giancarlo Geraci" userId="0360afb0ab3f7d7f" providerId="LiveId" clId="{7E22B990-3F68-4292-83F8-443216E7B18C}" dt="2022-11-24T10:57:22.813" v="9182"/>
          <ac:spMkLst>
            <pc:docMk/>
            <pc:sldMk cId="434192413" sldId="294"/>
            <ac:spMk id="4" creationId="{3561EFDD-0EFC-408F-8184-69395421C474}"/>
          </ac:spMkLst>
        </pc:spChg>
        <pc:spChg chg="mod">
          <ac:chgData name="Giancarlo Geraci" userId="0360afb0ab3f7d7f" providerId="LiveId" clId="{7E22B990-3F68-4292-83F8-443216E7B18C}" dt="2022-11-24T10:57:22.813" v="9182"/>
          <ac:spMkLst>
            <pc:docMk/>
            <pc:sldMk cId="434192413" sldId="294"/>
            <ac:spMk id="5" creationId="{2D7E30F6-97A5-4A57-818C-77B6E6658E91}"/>
          </ac:spMkLst>
        </pc:spChg>
      </pc:sldChg>
      <pc:sldChg chg="modSp mod">
        <pc:chgData name="Giancarlo Geraci" userId="0360afb0ab3f7d7f" providerId="LiveId" clId="{7E22B990-3F68-4292-83F8-443216E7B18C}" dt="2022-11-25T08:21:49.020" v="22297" actId="113"/>
        <pc:sldMkLst>
          <pc:docMk/>
          <pc:sldMk cId="1837547345" sldId="317"/>
        </pc:sldMkLst>
        <pc:spChg chg="mod">
          <ac:chgData name="Giancarlo Geraci" userId="0360afb0ab3f7d7f" providerId="LiveId" clId="{7E22B990-3F68-4292-83F8-443216E7B18C}" dt="2022-11-25T08:21:15.705" v="22295" actId="14100"/>
          <ac:spMkLst>
            <pc:docMk/>
            <pc:sldMk cId="1837547345" sldId="317"/>
            <ac:spMk id="2" creationId="{8B10BE7A-EA32-47CB-A395-1BC20B6B63D8}"/>
          </ac:spMkLst>
        </pc:spChg>
        <pc:spChg chg="mod">
          <ac:chgData name="Giancarlo Geraci" userId="0360afb0ab3f7d7f" providerId="LiveId" clId="{7E22B990-3F68-4292-83F8-443216E7B18C}" dt="2022-11-25T08:21:49.020" v="22297" actId="113"/>
          <ac:spMkLst>
            <pc:docMk/>
            <pc:sldMk cId="1837547345" sldId="317"/>
            <ac:spMk id="3" creationId="{CE0E1C5A-5C43-4EF7-872C-726D71EE28A3}"/>
          </ac:spMkLst>
        </pc:spChg>
        <pc:spChg chg="mod">
          <ac:chgData name="Giancarlo Geraci" userId="0360afb0ab3f7d7f" providerId="LiveId" clId="{7E22B990-3F68-4292-83F8-443216E7B18C}" dt="2022-11-25T08:21:02.780" v="22294" actId="14100"/>
          <ac:spMkLst>
            <pc:docMk/>
            <pc:sldMk cId="1837547345" sldId="317"/>
            <ac:spMk id="4" creationId="{187C2B80-FD81-4A08-9368-04F019CE380B}"/>
          </ac:spMkLst>
        </pc:spChg>
      </pc:sldChg>
      <pc:sldChg chg="modSp mod">
        <pc:chgData name="Giancarlo Geraci" userId="0360afb0ab3f7d7f" providerId="LiveId" clId="{7E22B990-3F68-4292-83F8-443216E7B18C}" dt="2022-11-25T08:07:37.543" v="21842" actId="5793"/>
        <pc:sldMkLst>
          <pc:docMk/>
          <pc:sldMk cId="7097189" sldId="318"/>
        </pc:sldMkLst>
        <pc:spChg chg="mod">
          <ac:chgData name="Giancarlo Geraci" userId="0360afb0ab3f7d7f" providerId="LiveId" clId="{7E22B990-3F68-4292-83F8-443216E7B18C}" dt="2022-11-25T08:07:37.543" v="21842" actId="5793"/>
          <ac:spMkLst>
            <pc:docMk/>
            <pc:sldMk cId="7097189" sldId="318"/>
            <ac:spMk id="3" creationId="{80D1729A-D0EA-0D4B-9251-61556AA81027}"/>
          </ac:spMkLst>
        </pc:spChg>
        <pc:spChg chg="mod">
          <ac:chgData name="Giancarlo Geraci" userId="0360afb0ab3f7d7f" providerId="LiveId" clId="{7E22B990-3F68-4292-83F8-443216E7B18C}" dt="2022-11-24T10:57:22.813" v="9182"/>
          <ac:spMkLst>
            <pc:docMk/>
            <pc:sldMk cId="7097189" sldId="318"/>
            <ac:spMk id="5" creationId="{F7BA986F-4352-854A-AEA6-B96C9F346543}"/>
          </ac:spMkLst>
        </pc:spChg>
      </pc:sldChg>
      <pc:sldChg chg="modSp mod">
        <pc:chgData name="Giancarlo Geraci" userId="0360afb0ab3f7d7f" providerId="LiveId" clId="{7E22B990-3F68-4292-83F8-443216E7B18C}" dt="2022-11-24T10:57:22.813" v="9182"/>
        <pc:sldMkLst>
          <pc:docMk/>
          <pc:sldMk cId="1273809430" sldId="321"/>
        </pc:sldMkLst>
        <pc:spChg chg="mod">
          <ac:chgData name="Giancarlo Geraci" userId="0360afb0ab3f7d7f" providerId="LiveId" clId="{7E22B990-3F68-4292-83F8-443216E7B18C}" dt="2022-11-24T10:57:22.813" v="9182"/>
          <ac:spMkLst>
            <pc:docMk/>
            <pc:sldMk cId="1273809430" sldId="321"/>
            <ac:spMk id="2" creationId="{FB3E912F-2A4E-E644-A45E-5D1A5FBB9984}"/>
          </ac:spMkLst>
        </pc:spChg>
        <pc:spChg chg="mod">
          <ac:chgData name="Giancarlo Geraci" userId="0360afb0ab3f7d7f" providerId="LiveId" clId="{7E22B990-3F68-4292-83F8-443216E7B18C}" dt="2022-11-24T10:33:54.953" v="7566" actId="12"/>
          <ac:spMkLst>
            <pc:docMk/>
            <pc:sldMk cId="1273809430" sldId="321"/>
            <ac:spMk id="3" creationId="{B5F9384D-C40B-C44E-9EC8-303947C66848}"/>
          </ac:spMkLst>
        </pc:spChg>
        <pc:spChg chg="mod">
          <ac:chgData name="Giancarlo Geraci" userId="0360afb0ab3f7d7f" providerId="LiveId" clId="{7E22B990-3F68-4292-83F8-443216E7B18C}" dt="2022-11-24T10:57:22.813" v="9182"/>
          <ac:spMkLst>
            <pc:docMk/>
            <pc:sldMk cId="1273809430" sldId="321"/>
            <ac:spMk id="5" creationId="{D6460745-E77C-494F-AC41-BE4C7D6B861C}"/>
          </ac:spMkLst>
        </pc:spChg>
      </pc:sldChg>
      <pc:sldChg chg="modSp mod">
        <pc:chgData name="Giancarlo Geraci" userId="0360afb0ab3f7d7f" providerId="LiveId" clId="{7E22B990-3F68-4292-83F8-443216E7B18C}" dt="2022-11-24T10:57:22.813" v="9182"/>
        <pc:sldMkLst>
          <pc:docMk/>
          <pc:sldMk cId="2112732" sldId="325"/>
        </pc:sldMkLst>
        <pc:spChg chg="mod">
          <ac:chgData name="Giancarlo Geraci" userId="0360afb0ab3f7d7f" providerId="LiveId" clId="{7E22B990-3F68-4292-83F8-443216E7B18C}" dt="2022-11-24T10:33:59.840" v="7567" actId="12"/>
          <ac:spMkLst>
            <pc:docMk/>
            <pc:sldMk cId="2112732" sldId="325"/>
            <ac:spMk id="3" creationId="{7C3BDA43-9981-C2CA-C31D-EE3BC25A0045}"/>
          </ac:spMkLst>
        </pc:spChg>
        <pc:spChg chg="mod">
          <ac:chgData name="Giancarlo Geraci" userId="0360afb0ab3f7d7f" providerId="LiveId" clId="{7E22B990-3F68-4292-83F8-443216E7B18C}" dt="2022-11-24T10:57:22.813" v="9182"/>
          <ac:spMkLst>
            <pc:docMk/>
            <pc:sldMk cId="2112732" sldId="325"/>
            <ac:spMk id="5" creationId="{A715A952-37DE-0BF2-2E89-CF5BF19F2E9C}"/>
          </ac:spMkLst>
        </pc:spChg>
      </pc:sldChg>
      <pc:sldChg chg="modSp mod ord">
        <pc:chgData name="Giancarlo Geraci" userId="0360afb0ab3f7d7f" providerId="LiveId" clId="{7E22B990-3F68-4292-83F8-443216E7B18C}" dt="2022-11-24T10:57:22.813" v="9182"/>
        <pc:sldMkLst>
          <pc:docMk/>
          <pc:sldMk cId="2800619446" sldId="327"/>
        </pc:sldMkLst>
        <pc:spChg chg="mod">
          <ac:chgData name="Giancarlo Geraci" userId="0360afb0ab3f7d7f" providerId="LiveId" clId="{7E22B990-3F68-4292-83F8-443216E7B18C}" dt="2022-11-24T10:25:06.554" v="6901" actId="20577"/>
          <ac:spMkLst>
            <pc:docMk/>
            <pc:sldMk cId="2800619446" sldId="327"/>
            <ac:spMk id="2" creationId="{711A0988-F404-313A-A34A-D1415C49EBE4}"/>
          </ac:spMkLst>
        </pc:spChg>
        <pc:spChg chg="mod">
          <ac:chgData name="Giancarlo Geraci" userId="0360afb0ab3f7d7f" providerId="LiveId" clId="{7E22B990-3F68-4292-83F8-443216E7B18C}" dt="2022-11-24T10:39:20.331" v="7586" actId="403"/>
          <ac:spMkLst>
            <pc:docMk/>
            <pc:sldMk cId="2800619446" sldId="327"/>
            <ac:spMk id="3" creationId="{95C81810-054A-3190-8575-816851CA6185}"/>
          </ac:spMkLst>
        </pc:spChg>
        <pc:spChg chg="mod">
          <ac:chgData name="Giancarlo Geraci" userId="0360afb0ab3f7d7f" providerId="LiveId" clId="{7E22B990-3F68-4292-83F8-443216E7B18C}" dt="2022-11-24T10:43:42.211" v="8033" actId="20577"/>
          <ac:spMkLst>
            <pc:docMk/>
            <pc:sldMk cId="2800619446" sldId="327"/>
            <ac:spMk id="4" creationId="{DE64A583-2DB9-F2B5-6582-0B19850C24F1}"/>
          </ac:spMkLst>
        </pc:spChg>
        <pc:spChg chg="mod">
          <ac:chgData name="Giancarlo Geraci" userId="0360afb0ab3f7d7f" providerId="LiveId" clId="{7E22B990-3F68-4292-83F8-443216E7B18C}" dt="2022-11-24T10:24:50.531" v="6843" actId="14100"/>
          <ac:spMkLst>
            <pc:docMk/>
            <pc:sldMk cId="2800619446" sldId="327"/>
            <ac:spMk id="5" creationId="{2611DABB-3A67-1DA7-5518-480868322FFF}"/>
          </ac:spMkLst>
        </pc:spChg>
        <pc:spChg chg="mod">
          <ac:chgData name="Giancarlo Geraci" userId="0360afb0ab3f7d7f" providerId="LiveId" clId="{7E22B990-3F68-4292-83F8-443216E7B18C}" dt="2022-11-24T10:57:22.813" v="9182"/>
          <ac:spMkLst>
            <pc:docMk/>
            <pc:sldMk cId="2800619446" sldId="327"/>
            <ac:spMk id="6" creationId="{75633191-05A6-F989-5D72-E2D53B8F649E}"/>
          </ac:spMkLst>
        </pc:spChg>
      </pc:sldChg>
      <pc:sldChg chg="modSp del mod">
        <pc:chgData name="Giancarlo Geraci" userId="0360afb0ab3f7d7f" providerId="LiveId" clId="{7E22B990-3F68-4292-83F8-443216E7B18C}" dt="2022-11-24T11:22:30.366" v="10993" actId="2696"/>
        <pc:sldMkLst>
          <pc:docMk/>
          <pc:sldMk cId="2710349837" sldId="328"/>
        </pc:sldMkLst>
        <pc:spChg chg="mod">
          <ac:chgData name="Giancarlo Geraci" userId="0360afb0ab3f7d7f" providerId="LiveId" clId="{7E22B990-3F68-4292-83F8-443216E7B18C}" dt="2022-11-24T11:22:02.111" v="10990" actId="27636"/>
          <ac:spMkLst>
            <pc:docMk/>
            <pc:sldMk cId="2710349837" sldId="328"/>
            <ac:spMk id="2" creationId="{00DA84A1-8F95-98E5-3EA0-63E95F806699}"/>
          </ac:spMkLst>
        </pc:spChg>
        <pc:spChg chg="mod">
          <ac:chgData name="Giancarlo Geraci" userId="0360afb0ab3f7d7f" providerId="LiveId" clId="{7E22B990-3F68-4292-83F8-443216E7B18C}" dt="2022-11-24T11:22:07.646" v="10991" actId="14100"/>
          <ac:spMkLst>
            <pc:docMk/>
            <pc:sldMk cId="2710349837" sldId="328"/>
            <ac:spMk id="3" creationId="{6A24A0BA-7E30-F2D2-E2BE-79119315ECCE}"/>
          </ac:spMkLst>
        </pc:spChg>
        <pc:spChg chg="mod">
          <ac:chgData name="Giancarlo Geraci" userId="0360afb0ab3f7d7f" providerId="LiveId" clId="{7E22B990-3F68-4292-83F8-443216E7B18C}" dt="2022-11-24T11:22:09.524" v="10992" actId="6549"/>
          <ac:spMkLst>
            <pc:docMk/>
            <pc:sldMk cId="2710349837" sldId="328"/>
            <ac:spMk id="4" creationId="{0018CBE5-170A-6F50-5383-9E0ACB2019B8}"/>
          </ac:spMkLst>
        </pc:spChg>
        <pc:spChg chg="mod">
          <ac:chgData name="Giancarlo Geraci" userId="0360afb0ab3f7d7f" providerId="LiveId" clId="{7E22B990-3F68-4292-83F8-443216E7B18C}" dt="2022-11-24T10:57:22.813" v="9182"/>
          <ac:spMkLst>
            <pc:docMk/>
            <pc:sldMk cId="2710349837" sldId="328"/>
            <ac:spMk id="5" creationId="{B25DE29A-108E-6ABD-2F5D-977E99476369}"/>
          </ac:spMkLst>
        </pc:spChg>
        <pc:spChg chg="mod">
          <ac:chgData name="Giancarlo Geraci" userId="0360afb0ab3f7d7f" providerId="LiveId" clId="{7E22B990-3F68-4292-83F8-443216E7B18C}" dt="2022-11-24T10:57:22.813" v="9182"/>
          <ac:spMkLst>
            <pc:docMk/>
            <pc:sldMk cId="2710349837" sldId="328"/>
            <ac:spMk id="6" creationId="{63342C20-4C3A-CC46-984C-BFD6740F2FDA}"/>
          </ac:spMkLst>
        </pc:spChg>
      </pc:sldChg>
      <pc:sldChg chg="modSp del">
        <pc:chgData name="Giancarlo Geraci" userId="0360afb0ab3f7d7f" providerId="LiveId" clId="{7E22B990-3F68-4292-83F8-443216E7B18C}" dt="2022-11-24T11:22:35.681" v="10994" actId="2696"/>
        <pc:sldMkLst>
          <pc:docMk/>
          <pc:sldMk cId="1311805749" sldId="329"/>
        </pc:sldMkLst>
        <pc:spChg chg="mod">
          <ac:chgData name="Giancarlo Geraci" userId="0360afb0ab3f7d7f" providerId="LiveId" clId="{7E22B990-3F68-4292-83F8-443216E7B18C}" dt="2022-11-24T10:57:22.813" v="9182"/>
          <ac:spMkLst>
            <pc:docMk/>
            <pc:sldMk cId="1311805749" sldId="329"/>
            <ac:spMk id="2" creationId="{784E7A15-F0A4-7CE1-89E2-D7F4B14B2286}"/>
          </ac:spMkLst>
        </pc:spChg>
        <pc:spChg chg="mod">
          <ac:chgData name="Giancarlo Geraci" userId="0360afb0ab3f7d7f" providerId="LiveId" clId="{7E22B990-3F68-4292-83F8-443216E7B18C}" dt="2022-11-24T10:57:22.813" v="9182"/>
          <ac:spMkLst>
            <pc:docMk/>
            <pc:sldMk cId="1311805749" sldId="329"/>
            <ac:spMk id="3" creationId="{A5B65ED5-3D20-E074-99A8-79D70ACA5581}"/>
          </ac:spMkLst>
        </pc:spChg>
        <pc:spChg chg="mod">
          <ac:chgData name="Giancarlo Geraci" userId="0360afb0ab3f7d7f" providerId="LiveId" clId="{7E22B990-3F68-4292-83F8-443216E7B18C}" dt="2022-11-24T10:57:22.813" v="9182"/>
          <ac:spMkLst>
            <pc:docMk/>
            <pc:sldMk cId="1311805749" sldId="329"/>
            <ac:spMk id="4" creationId="{3FCFC271-1163-638B-F30D-9F9F5551EAF8}"/>
          </ac:spMkLst>
        </pc:spChg>
        <pc:spChg chg="mod">
          <ac:chgData name="Giancarlo Geraci" userId="0360afb0ab3f7d7f" providerId="LiveId" clId="{7E22B990-3F68-4292-83F8-443216E7B18C}" dt="2022-11-24T10:57:22.813" v="9182"/>
          <ac:spMkLst>
            <pc:docMk/>
            <pc:sldMk cId="1311805749" sldId="329"/>
            <ac:spMk id="5" creationId="{3911DE15-9531-F302-3E19-95DFCD00FBDA}"/>
          </ac:spMkLst>
        </pc:spChg>
        <pc:spChg chg="mod">
          <ac:chgData name="Giancarlo Geraci" userId="0360afb0ab3f7d7f" providerId="LiveId" clId="{7E22B990-3F68-4292-83F8-443216E7B18C}" dt="2022-11-24T10:57:22.813" v="9182"/>
          <ac:spMkLst>
            <pc:docMk/>
            <pc:sldMk cId="1311805749" sldId="329"/>
            <ac:spMk id="6" creationId="{80EE06DC-2F48-99F3-0EAF-E73933AC69F1}"/>
          </ac:spMkLst>
        </pc:spChg>
      </pc:sldChg>
      <pc:sldChg chg="modSp del mod">
        <pc:chgData name="Giancarlo Geraci" userId="0360afb0ab3f7d7f" providerId="LiveId" clId="{7E22B990-3F68-4292-83F8-443216E7B18C}" dt="2022-11-24T11:22:47.255" v="10995" actId="2696"/>
        <pc:sldMkLst>
          <pc:docMk/>
          <pc:sldMk cId="99035605" sldId="330"/>
        </pc:sldMkLst>
        <pc:spChg chg="mod">
          <ac:chgData name="Giancarlo Geraci" userId="0360afb0ab3f7d7f" providerId="LiveId" clId="{7E22B990-3F68-4292-83F8-443216E7B18C}" dt="2022-11-24T10:57:22.813" v="9182"/>
          <ac:spMkLst>
            <pc:docMk/>
            <pc:sldMk cId="99035605" sldId="330"/>
            <ac:spMk id="2" creationId="{3843DB81-49F0-936B-C57A-0832A0FAB5D8}"/>
          </ac:spMkLst>
        </pc:spChg>
        <pc:spChg chg="mod">
          <ac:chgData name="Giancarlo Geraci" userId="0360afb0ab3f7d7f" providerId="LiveId" clId="{7E22B990-3F68-4292-83F8-443216E7B18C}" dt="2022-11-24T10:57:22.813" v="9182"/>
          <ac:spMkLst>
            <pc:docMk/>
            <pc:sldMk cId="99035605" sldId="330"/>
            <ac:spMk id="5" creationId="{E0F0D85E-5B4D-891E-75CD-3B87A9B135D4}"/>
          </ac:spMkLst>
        </pc:spChg>
        <pc:spChg chg="mod">
          <ac:chgData name="Giancarlo Geraci" userId="0360afb0ab3f7d7f" providerId="LiveId" clId="{7E22B990-3F68-4292-83F8-443216E7B18C}" dt="2022-11-24T10:57:22.813" v="9182"/>
          <ac:spMkLst>
            <pc:docMk/>
            <pc:sldMk cId="99035605" sldId="330"/>
            <ac:spMk id="6" creationId="{5BA82DBE-9E30-05AE-B12B-22D68BC4E801}"/>
          </ac:spMkLst>
        </pc:spChg>
      </pc:sldChg>
      <pc:sldChg chg="modSp mod modAnim">
        <pc:chgData name="Giancarlo Geraci" userId="0360afb0ab3f7d7f" providerId="LiveId" clId="{7E22B990-3F68-4292-83F8-443216E7B18C}" dt="2022-11-25T07:20:09.897" v="20233" actId="20577"/>
        <pc:sldMkLst>
          <pc:docMk/>
          <pc:sldMk cId="1443670349" sldId="331"/>
        </pc:sldMkLst>
        <pc:spChg chg="mod">
          <ac:chgData name="Giancarlo Geraci" userId="0360afb0ab3f7d7f" providerId="LiveId" clId="{7E22B990-3F68-4292-83F8-443216E7B18C}" dt="2022-11-24T11:22:57.409" v="11020" actId="14100"/>
          <ac:spMkLst>
            <pc:docMk/>
            <pc:sldMk cId="1443670349" sldId="331"/>
            <ac:spMk id="2" creationId="{F14A4B2A-8C6D-E383-81AB-7297031BB715}"/>
          </ac:spMkLst>
        </pc:spChg>
        <pc:spChg chg="mod">
          <ac:chgData name="Giancarlo Geraci" userId="0360afb0ab3f7d7f" providerId="LiveId" clId="{7E22B990-3F68-4292-83F8-443216E7B18C}" dt="2022-11-25T07:20:09.897" v="20233" actId="20577"/>
          <ac:spMkLst>
            <pc:docMk/>
            <pc:sldMk cId="1443670349" sldId="331"/>
            <ac:spMk id="3" creationId="{B025D7D3-B16A-3977-4D9E-6362F7B3CE3F}"/>
          </ac:spMkLst>
        </pc:spChg>
        <pc:spChg chg="mod">
          <ac:chgData name="Giancarlo Geraci" userId="0360afb0ab3f7d7f" providerId="LiveId" clId="{7E22B990-3F68-4292-83F8-443216E7B18C}" dt="2022-11-24T11:33:22.722" v="11532" actId="14100"/>
          <ac:spMkLst>
            <pc:docMk/>
            <pc:sldMk cId="1443670349" sldId="331"/>
            <ac:spMk id="4" creationId="{5576B34B-929E-3762-0EDE-E56E8AAA4CF3}"/>
          </ac:spMkLst>
        </pc:spChg>
        <pc:spChg chg="mod">
          <ac:chgData name="Giancarlo Geraci" userId="0360afb0ab3f7d7f" providerId="LiveId" clId="{7E22B990-3F68-4292-83F8-443216E7B18C}" dt="2022-11-24T10:57:22.813" v="9182"/>
          <ac:spMkLst>
            <pc:docMk/>
            <pc:sldMk cId="1443670349" sldId="331"/>
            <ac:spMk id="5" creationId="{838910C6-0611-C4DE-0114-AF66173A2700}"/>
          </ac:spMkLst>
        </pc:spChg>
      </pc:sldChg>
      <pc:sldChg chg="delSp modSp mod modClrScheme chgLayout">
        <pc:chgData name="Giancarlo Geraci" userId="0360afb0ab3f7d7f" providerId="LiveId" clId="{7E22B990-3F68-4292-83F8-443216E7B18C}" dt="2022-11-24T14:31:58.958" v="12473" actId="115"/>
        <pc:sldMkLst>
          <pc:docMk/>
          <pc:sldMk cId="3883565092" sldId="332"/>
        </pc:sldMkLst>
        <pc:spChg chg="mod ord">
          <ac:chgData name="Giancarlo Geraci" userId="0360afb0ab3f7d7f" providerId="LiveId" clId="{7E22B990-3F68-4292-83F8-443216E7B18C}" dt="2022-11-24T14:21:10.958" v="11604" actId="14100"/>
          <ac:spMkLst>
            <pc:docMk/>
            <pc:sldMk cId="3883565092" sldId="332"/>
            <ac:spMk id="4" creationId="{19041CF9-E1D6-BA46-BC14-25EDD7FC4D9B}"/>
          </ac:spMkLst>
        </pc:spChg>
        <pc:spChg chg="mod ord">
          <ac:chgData name="Giancarlo Geraci" userId="0360afb0ab3f7d7f" providerId="LiveId" clId="{7E22B990-3F68-4292-83F8-443216E7B18C}" dt="2022-11-24T14:20:51.115" v="11598" actId="700"/>
          <ac:spMkLst>
            <pc:docMk/>
            <pc:sldMk cId="3883565092" sldId="332"/>
            <ac:spMk id="5" creationId="{9BD7513F-EFF4-3B4C-95BE-463903B3C96E}"/>
          </ac:spMkLst>
        </pc:spChg>
        <pc:spChg chg="mod ord">
          <ac:chgData name="Giancarlo Geraci" userId="0360afb0ab3f7d7f" providerId="LiveId" clId="{7E22B990-3F68-4292-83F8-443216E7B18C}" dt="2022-11-24T14:20:51.115" v="11598" actId="700"/>
          <ac:spMkLst>
            <pc:docMk/>
            <pc:sldMk cId="3883565092" sldId="332"/>
            <ac:spMk id="6" creationId="{2A49160D-D8B5-1547-97DC-41252EC5F249}"/>
          </ac:spMkLst>
        </pc:spChg>
        <pc:spChg chg="mod ord">
          <ac:chgData name="Giancarlo Geraci" userId="0360afb0ab3f7d7f" providerId="LiveId" clId="{7E22B990-3F68-4292-83F8-443216E7B18C}" dt="2022-11-24T14:31:58.958" v="12473" actId="115"/>
          <ac:spMkLst>
            <pc:docMk/>
            <pc:sldMk cId="3883565092" sldId="332"/>
            <ac:spMk id="7" creationId="{F7E4F497-D990-BA41-AA2E-C76F63977301}"/>
          </ac:spMkLst>
        </pc:spChg>
        <pc:spChg chg="del mod ord">
          <ac:chgData name="Giancarlo Geraci" userId="0360afb0ab3f7d7f" providerId="LiveId" clId="{7E22B990-3F68-4292-83F8-443216E7B18C}" dt="2022-11-24T14:20:59.848" v="11600" actId="21"/>
          <ac:spMkLst>
            <pc:docMk/>
            <pc:sldMk cId="3883565092" sldId="332"/>
            <ac:spMk id="8" creationId="{2C8009EA-44E5-D14D-BC63-008F16E5EAA8}"/>
          </ac:spMkLst>
        </pc:spChg>
      </pc:sldChg>
      <pc:sldChg chg="addSp delSp modSp mod">
        <pc:chgData name="Giancarlo Geraci" userId="0360afb0ab3f7d7f" providerId="LiveId" clId="{7E22B990-3F68-4292-83F8-443216E7B18C}" dt="2022-11-25T07:09:08.719" v="19297" actId="207"/>
        <pc:sldMkLst>
          <pc:docMk/>
          <pc:sldMk cId="261347894" sldId="333"/>
        </pc:sldMkLst>
        <pc:spChg chg="mod">
          <ac:chgData name="Giancarlo Geraci" userId="0360afb0ab3f7d7f" providerId="LiveId" clId="{7E22B990-3F68-4292-83F8-443216E7B18C}" dt="2022-11-24T15:44:30.144" v="14936" actId="404"/>
          <ac:spMkLst>
            <pc:docMk/>
            <pc:sldMk cId="261347894" sldId="333"/>
            <ac:spMk id="2" creationId="{59FC7E44-78F0-B44F-846A-530A50630A2F}"/>
          </ac:spMkLst>
        </pc:spChg>
        <pc:spChg chg="del mod">
          <ac:chgData name="Giancarlo Geraci" userId="0360afb0ab3f7d7f" providerId="LiveId" clId="{7E22B990-3F68-4292-83F8-443216E7B18C}" dt="2022-11-24T14:40:31.351" v="13214" actId="931"/>
          <ac:spMkLst>
            <pc:docMk/>
            <pc:sldMk cId="261347894" sldId="333"/>
            <ac:spMk id="3" creationId="{824A813F-0C37-1C44-9B81-9165B6922233}"/>
          </ac:spMkLst>
        </pc:spChg>
        <pc:spChg chg="mod">
          <ac:chgData name="Giancarlo Geraci" userId="0360afb0ab3f7d7f" providerId="LiveId" clId="{7E22B990-3F68-4292-83F8-443216E7B18C}" dt="2022-11-25T07:09:08.719" v="19297" actId="207"/>
          <ac:spMkLst>
            <pc:docMk/>
            <pc:sldMk cId="261347894" sldId="333"/>
            <ac:spMk id="4" creationId="{78C9D895-DA20-2648-BED7-FB95C95DCD49}"/>
          </ac:spMkLst>
        </pc:spChg>
        <pc:spChg chg="mod">
          <ac:chgData name="Giancarlo Geraci" userId="0360afb0ab3f7d7f" providerId="LiveId" clId="{7E22B990-3F68-4292-83F8-443216E7B18C}" dt="2022-11-24T14:40:20.392" v="13213" actId="14100"/>
          <ac:spMkLst>
            <pc:docMk/>
            <pc:sldMk cId="261347894" sldId="333"/>
            <ac:spMk id="5" creationId="{F6FBEACC-8CDC-774E-8B54-FFE9F292B750}"/>
          </ac:spMkLst>
        </pc:spChg>
        <pc:spChg chg="mod">
          <ac:chgData name="Giancarlo Geraci" userId="0360afb0ab3f7d7f" providerId="LiveId" clId="{7E22B990-3F68-4292-83F8-443216E7B18C}" dt="2022-11-24T10:57:22.813" v="9182"/>
          <ac:spMkLst>
            <pc:docMk/>
            <pc:sldMk cId="261347894" sldId="333"/>
            <ac:spMk id="6" creationId="{FF83E41C-95D3-5047-95BA-675F24A213BD}"/>
          </ac:spMkLst>
        </pc:spChg>
        <pc:spChg chg="add mod">
          <ac:chgData name="Giancarlo Geraci" userId="0360afb0ab3f7d7f" providerId="LiveId" clId="{7E22B990-3F68-4292-83F8-443216E7B18C}" dt="2022-11-25T07:09:02.868" v="19294" actId="27636"/>
          <ac:spMkLst>
            <pc:docMk/>
            <pc:sldMk cId="261347894" sldId="333"/>
            <ac:spMk id="10" creationId="{86205EB5-C4EE-98ED-A104-CB34796F1496}"/>
          </ac:spMkLst>
        </pc:spChg>
        <pc:picChg chg="add del mod">
          <ac:chgData name="Giancarlo Geraci" userId="0360afb0ab3f7d7f" providerId="LiveId" clId="{7E22B990-3F68-4292-83F8-443216E7B18C}" dt="2022-11-24T14:40:37.405" v="13217" actId="21"/>
          <ac:picMkLst>
            <pc:docMk/>
            <pc:sldMk cId="261347894" sldId="333"/>
            <ac:picMk id="8" creationId="{B95575C3-EF2E-3D1C-5F1D-5710E60BB8F7}"/>
          </ac:picMkLst>
        </pc:picChg>
      </pc:sldChg>
      <pc:sldChg chg="modSp del">
        <pc:chgData name="Giancarlo Geraci" userId="0360afb0ab3f7d7f" providerId="LiveId" clId="{7E22B990-3F68-4292-83F8-443216E7B18C}" dt="2022-11-25T07:14:21.316" v="19347" actId="2696"/>
        <pc:sldMkLst>
          <pc:docMk/>
          <pc:sldMk cId="4288240991" sldId="334"/>
        </pc:sldMkLst>
        <pc:spChg chg="mod">
          <ac:chgData name="Giancarlo Geraci" userId="0360afb0ab3f7d7f" providerId="LiveId" clId="{7E22B990-3F68-4292-83F8-443216E7B18C}" dt="2022-11-24T10:57:22.813" v="9182"/>
          <ac:spMkLst>
            <pc:docMk/>
            <pc:sldMk cId="4288240991" sldId="334"/>
            <ac:spMk id="5" creationId="{578E24B7-BA8F-9A4D-B5A7-2EB03D8BEC90}"/>
          </ac:spMkLst>
        </pc:spChg>
        <pc:spChg chg="mod">
          <ac:chgData name="Giancarlo Geraci" userId="0360afb0ab3f7d7f" providerId="LiveId" clId="{7E22B990-3F68-4292-83F8-443216E7B18C}" dt="2022-11-24T10:57:22.813" v="9182"/>
          <ac:spMkLst>
            <pc:docMk/>
            <pc:sldMk cId="4288240991" sldId="334"/>
            <ac:spMk id="6" creationId="{98203E51-9D22-E14E-A411-A68AC77DC616}"/>
          </ac:spMkLst>
        </pc:spChg>
        <pc:spChg chg="mod">
          <ac:chgData name="Giancarlo Geraci" userId="0360afb0ab3f7d7f" providerId="LiveId" clId="{7E22B990-3F68-4292-83F8-443216E7B18C}" dt="2022-11-24T10:57:22.813" v="9182"/>
          <ac:spMkLst>
            <pc:docMk/>
            <pc:sldMk cId="4288240991" sldId="334"/>
            <ac:spMk id="7" creationId="{C234E4EF-BC02-0648-BD85-7563CBBCAA1E}"/>
          </ac:spMkLst>
        </pc:spChg>
      </pc:sldChg>
      <pc:sldChg chg="modSp del">
        <pc:chgData name="Giancarlo Geraci" userId="0360afb0ab3f7d7f" providerId="LiveId" clId="{7E22B990-3F68-4292-83F8-443216E7B18C}" dt="2022-11-25T07:14:25.980" v="19348" actId="2696"/>
        <pc:sldMkLst>
          <pc:docMk/>
          <pc:sldMk cId="76341219" sldId="335"/>
        </pc:sldMkLst>
        <pc:spChg chg="mod">
          <ac:chgData name="Giancarlo Geraci" userId="0360afb0ab3f7d7f" providerId="LiveId" clId="{7E22B990-3F68-4292-83F8-443216E7B18C}" dt="2022-11-24T10:57:22.813" v="9182"/>
          <ac:spMkLst>
            <pc:docMk/>
            <pc:sldMk cId="76341219" sldId="335"/>
            <ac:spMk id="5" creationId="{81689579-59C6-A94D-91F5-0DB339EEB83E}"/>
          </ac:spMkLst>
        </pc:spChg>
        <pc:spChg chg="mod">
          <ac:chgData name="Giancarlo Geraci" userId="0360afb0ab3f7d7f" providerId="LiveId" clId="{7E22B990-3F68-4292-83F8-443216E7B18C}" dt="2022-11-24T10:57:22.813" v="9182"/>
          <ac:spMkLst>
            <pc:docMk/>
            <pc:sldMk cId="76341219" sldId="335"/>
            <ac:spMk id="6" creationId="{42FB5F23-C8B0-9449-8929-398907F49A58}"/>
          </ac:spMkLst>
        </pc:spChg>
      </pc:sldChg>
      <pc:sldChg chg="modSp del">
        <pc:chgData name="Giancarlo Geraci" userId="0360afb0ab3f7d7f" providerId="LiveId" clId="{7E22B990-3F68-4292-83F8-443216E7B18C}" dt="2022-11-25T07:14:28.096" v="19349" actId="2696"/>
        <pc:sldMkLst>
          <pc:docMk/>
          <pc:sldMk cId="1736919474" sldId="336"/>
        </pc:sldMkLst>
        <pc:spChg chg="mod">
          <ac:chgData name="Giancarlo Geraci" userId="0360afb0ab3f7d7f" providerId="LiveId" clId="{7E22B990-3F68-4292-83F8-443216E7B18C}" dt="2022-11-24T10:57:22.813" v="9182"/>
          <ac:spMkLst>
            <pc:docMk/>
            <pc:sldMk cId="1736919474" sldId="336"/>
            <ac:spMk id="5" creationId="{307C5D56-1809-7A46-9596-4872DDAFC9D2}"/>
          </ac:spMkLst>
        </pc:spChg>
        <pc:spChg chg="mod">
          <ac:chgData name="Giancarlo Geraci" userId="0360afb0ab3f7d7f" providerId="LiveId" clId="{7E22B990-3F68-4292-83F8-443216E7B18C}" dt="2022-11-24T10:57:22.813" v="9182"/>
          <ac:spMkLst>
            <pc:docMk/>
            <pc:sldMk cId="1736919474" sldId="336"/>
            <ac:spMk id="6" creationId="{CD7EED37-5DB7-B04C-B9C9-EC433A5EDB45}"/>
          </ac:spMkLst>
        </pc:spChg>
      </pc:sldChg>
      <pc:sldChg chg="modSp del">
        <pc:chgData name="Giancarlo Geraci" userId="0360afb0ab3f7d7f" providerId="LiveId" clId="{7E22B990-3F68-4292-83F8-443216E7B18C}" dt="2022-11-25T08:04:45.173" v="21795" actId="47"/>
        <pc:sldMkLst>
          <pc:docMk/>
          <pc:sldMk cId="1285653317" sldId="337"/>
        </pc:sldMkLst>
        <pc:spChg chg="mod">
          <ac:chgData name="Giancarlo Geraci" userId="0360afb0ab3f7d7f" providerId="LiveId" clId="{7E22B990-3F68-4292-83F8-443216E7B18C}" dt="2022-11-24T10:57:22.813" v="9182"/>
          <ac:spMkLst>
            <pc:docMk/>
            <pc:sldMk cId="1285653317" sldId="337"/>
            <ac:spMk id="5" creationId="{CB6A2D24-371F-F944-BC18-09051DA75350}"/>
          </ac:spMkLst>
        </pc:spChg>
        <pc:spChg chg="mod">
          <ac:chgData name="Giancarlo Geraci" userId="0360afb0ab3f7d7f" providerId="LiveId" clId="{7E22B990-3F68-4292-83F8-443216E7B18C}" dt="2022-11-24T10:57:22.813" v="9182"/>
          <ac:spMkLst>
            <pc:docMk/>
            <pc:sldMk cId="1285653317" sldId="337"/>
            <ac:spMk id="6" creationId="{06C67230-9904-5B43-9486-1FE41D670EE1}"/>
          </ac:spMkLst>
        </pc:spChg>
      </pc:sldChg>
      <pc:sldChg chg="modSp del">
        <pc:chgData name="Giancarlo Geraci" userId="0360afb0ab3f7d7f" providerId="LiveId" clId="{7E22B990-3F68-4292-83F8-443216E7B18C}" dt="2022-11-25T08:04:46.140" v="21796" actId="47"/>
        <pc:sldMkLst>
          <pc:docMk/>
          <pc:sldMk cId="221142322" sldId="338"/>
        </pc:sldMkLst>
        <pc:spChg chg="mod">
          <ac:chgData name="Giancarlo Geraci" userId="0360afb0ab3f7d7f" providerId="LiveId" clId="{7E22B990-3F68-4292-83F8-443216E7B18C}" dt="2022-11-24T10:57:22.813" v="9182"/>
          <ac:spMkLst>
            <pc:docMk/>
            <pc:sldMk cId="221142322" sldId="338"/>
            <ac:spMk id="5" creationId="{8B68C920-3CAD-7D48-A087-83997CCDC265}"/>
          </ac:spMkLst>
        </pc:spChg>
        <pc:spChg chg="mod">
          <ac:chgData name="Giancarlo Geraci" userId="0360afb0ab3f7d7f" providerId="LiveId" clId="{7E22B990-3F68-4292-83F8-443216E7B18C}" dt="2022-11-24T10:57:22.813" v="9182"/>
          <ac:spMkLst>
            <pc:docMk/>
            <pc:sldMk cId="221142322" sldId="338"/>
            <ac:spMk id="6" creationId="{579AB40F-6CC5-D144-86E9-577ACFEF8EAD}"/>
          </ac:spMkLst>
        </pc:spChg>
      </pc:sldChg>
      <pc:sldChg chg="modSp del">
        <pc:chgData name="Giancarlo Geraci" userId="0360afb0ab3f7d7f" providerId="LiveId" clId="{7E22B990-3F68-4292-83F8-443216E7B18C}" dt="2022-11-25T08:04:47.746" v="21797" actId="47"/>
        <pc:sldMkLst>
          <pc:docMk/>
          <pc:sldMk cId="3332085082" sldId="339"/>
        </pc:sldMkLst>
        <pc:spChg chg="mod">
          <ac:chgData name="Giancarlo Geraci" userId="0360afb0ab3f7d7f" providerId="LiveId" clId="{7E22B990-3F68-4292-83F8-443216E7B18C}" dt="2022-11-24T10:57:22.813" v="9182"/>
          <ac:spMkLst>
            <pc:docMk/>
            <pc:sldMk cId="3332085082" sldId="339"/>
            <ac:spMk id="5" creationId="{5CD1ADF9-958A-9C48-8D57-979B53870C63}"/>
          </ac:spMkLst>
        </pc:spChg>
      </pc:sldChg>
      <pc:sldChg chg="modSp del">
        <pc:chgData name="Giancarlo Geraci" userId="0360afb0ab3f7d7f" providerId="LiveId" clId="{7E22B990-3F68-4292-83F8-443216E7B18C}" dt="2022-11-25T08:04:50.222" v="21798" actId="47"/>
        <pc:sldMkLst>
          <pc:docMk/>
          <pc:sldMk cId="3762012014" sldId="340"/>
        </pc:sldMkLst>
        <pc:spChg chg="mod">
          <ac:chgData name="Giancarlo Geraci" userId="0360afb0ab3f7d7f" providerId="LiveId" clId="{7E22B990-3F68-4292-83F8-443216E7B18C}" dt="2022-11-24T10:57:22.813" v="9182"/>
          <ac:spMkLst>
            <pc:docMk/>
            <pc:sldMk cId="3762012014" sldId="340"/>
            <ac:spMk id="4" creationId="{A3012D0D-9FDE-3449-80FF-630D46607E70}"/>
          </ac:spMkLst>
        </pc:spChg>
        <pc:spChg chg="mod">
          <ac:chgData name="Giancarlo Geraci" userId="0360afb0ab3f7d7f" providerId="LiveId" clId="{7E22B990-3F68-4292-83F8-443216E7B18C}" dt="2022-11-24T10:57:22.813" v="9182"/>
          <ac:spMkLst>
            <pc:docMk/>
            <pc:sldMk cId="3762012014" sldId="340"/>
            <ac:spMk id="5" creationId="{F1A446A4-F333-904F-AC76-2C7FD9552727}"/>
          </ac:spMkLst>
        </pc:spChg>
      </pc:sldChg>
      <pc:sldChg chg="modSp del">
        <pc:chgData name="Giancarlo Geraci" userId="0360afb0ab3f7d7f" providerId="LiveId" clId="{7E22B990-3F68-4292-83F8-443216E7B18C}" dt="2022-11-25T08:04:51.408" v="21799" actId="47"/>
        <pc:sldMkLst>
          <pc:docMk/>
          <pc:sldMk cId="3771530492" sldId="341"/>
        </pc:sldMkLst>
        <pc:spChg chg="mod">
          <ac:chgData name="Giancarlo Geraci" userId="0360afb0ab3f7d7f" providerId="LiveId" clId="{7E22B990-3F68-4292-83F8-443216E7B18C}" dt="2022-11-24T10:57:22.813" v="9182"/>
          <ac:spMkLst>
            <pc:docMk/>
            <pc:sldMk cId="3771530492" sldId="341"/>
            <ac:spMk id="4" creationId="{36F59E19-25F1-AD41-BA1F-8815C78E30A8}"/>
          </ac:spMkLst>
        </pc:spChg>
        <pc:spChg chg="mod">
          <ac:chgData name="Giancarlo Geraci" userId="0360afb0ab3f7d7f" providerId="LiveId" clId="{7E22B990-3F68-4292-83F8-443216E7B18C}" dt="2022-11-24T10:57:22.813" v="9182"/>
          <ac:spMkLst>
            <pc:docMk/>
            <pc:sldMk cId="3771530492" sldId="341"/>
            <ac:spMk id="5" creationId="{73330E01-9A82-1949-B129-A03E862958D5}"/>
          </ac:spMkLst>
        </pc:spChg>
      </pc:sldChg>
      <pc:sldChg chg="modSp del">
        <pc:chgData name="Giancarlo Geraci" userId="0360afb0ab3f7d7f" providerId="LiveId" clId="{7E22B990-3F68-4292-83F8-443216E7B18C}" dt="2022-11-25T08:04:52.695" v="21800" actId="47"/>
        <pc:sldMkLst>
          <pc:docMk/>
          <pc:sldMk cId="3135350461" sldId="342"/>
        </pc:sldMkLst>
        <pc:spChg chg="mod">
          <ac:chgData name="Giancarlo Geraci" userId="0360afb0ab3f7d7f" providerId="LiveId" clId="{7E22B990-3F68-4292-83F8-443216E7B18C}" dt="2022-11-24T10:57:22.813" v="9182"/>
          <ac:spMkLst>
            <pc:docMk/>
            <pc:sldMk cId="3135350461" sldId="342"/>
            <ac:spMk id="4" creationId="{04FE45EC-D4D9-D74A-8668-74B62FB695DE}"/>
          </ac:spMkLst>
        </pc:spChg>
        <pc:spChg chg="mod">
          <ac:chgData name="Giancarlo Geraci" userId="0360afb0ab3f7d7f" providerId="LiveId" clId="{7E22B990-3F68-4292-83F8-443216E7B18C}" dt="2022-11-24T10:57:22.813" v="9182"/>
          <ac:spMkLst>
            <pc:docMk/>
            <pc:sldMk cId="3135350461" sldId="342"/>
            <ac:spMk id="5" creationId="{88C4EAE0-B519-124D-B000-326B8B8CB797}"/>
          </ac:spMkLst>
        </pc:spChg>
      </pc:sldChg>
      <pc:sldChg chg="modSp mod">
        <pc:chgData name="Giancarlo Geraci" userId="0360afb0ab3f7d7f" providerId="LiveId" clId="{7E22B990-3F68-4292-83F8-443216E7B18C}" dt="2022-11-24T10:57:22.813" v="9182"/>
        <pc:sldMkLst>
          <pc:docMk/>
          <pc:sldMk cId="4065081306" sldId="343"/>
        </pc:sldMkLst>
        <pc:spChg chg="mod">
          <ac:chgData name="Giancarlo Geraci" userId="0360afb0ab3f7d7f" providerId="LiveId" clId="{7E22B990-3F68-4292-83F8-443216E7B18C}" dt="2022-11-24T10:34:05.297" v="7568" actId="12"/>
          <ac:spMkLst>
            <pc:docMk/>
            <pc:sldMk cId="4065081306" sldId="343"/>
            <ac:spMk id="3" creationId="{7C3BDA43-9981-C2CA-C31D-EE3BC25A0045}"/>
          </ac:spMkLst>
        </pc:spChg>
        <pc:spChg chg="mod">
          <ac:chgData name="Giancarlo Geraci" userId="0360afb0ab3f7d7f" providerId="LiveId" clId="{7E22B990-3F68-4292-83F8-443216E7B18C}" dt="2022-11-24T10:57:22.813" v="9182"/>
          <ac:spMkLst>
            <pc:docMk/>
            <pc:sldMk cId="4065081306" sldId="343"/>
            <ac:spMk id="5" creationId="{A715A952-37DE-0BF2-2E89-CF5BF19F2E9C}"/>
          </ac:spMkLst>
        </pc:spChg>
      </pc:sldChg>
      <pc:sldChg chg="modSp mod">
        <pc:chgData name="Giancarlo Geraci" userId="0360afb0ab3f7d7f" providerId="LiveId" clId="{7E22B990-3F68-4292-83F8-443216E7B18C}" dt="2022-11-24T10:57:22.813" v="9182"/>
        <pc:sldMkLst>
          <pc:docMk/>
          <pc:sldMk cId="2118541471" sldId="346"/>
        </pc:sldMkLst>
        <pc:spChg chg="mod">
          <ac:chgData name="Giancarlo Geraci" userId="0360afb0ab3f7d7f" providerId="LiveId" clId="{7E22B990-3F68-4292-83F8-443216E7B18C}" dt="2022-11-24T10:34:11.088" v="7569" actId="12"/>
          <ac:spMkLst>
            <pc:docMk/>
            <pc:sldMk cId="2118541471" sldId="346"/>
            <ac:spMk id="3" creationId="{7C3BDA43-9981-C2CA-C31D-EE3BC25A0045}"/>
          </ac:spMkLst>
        </pc:spChg>
        <pc:spChg chg="mod">
          <ac:chgData name="Giancarlo Geraci" userId="0360afb0ab3f7d7f" providerId="LiveId" clId="{7E22B990-3F68-4292-83F8-443216E7B18C}" dt="2022-11-24T10:57:22.813" v="9182"/>
          <ac:spMkLst>
            <pc:docMk/>
            <pc:sldMk cId="2118541471" sldId="346"/>
            <ac:spMk id="5" creationId="{A715A952-37DE-0BF2-2E89-CF5BF19F2E9C}"/>
          </ac:spMkLst>
        </pc:spChg>
      </pc:sldChg>
      <pc:sldChg chg="modSp">
        <pc:chgData name="Giancarlo Geraci" userId="0360afb0ab3f7d7f" providerId="LiveId" clId="{7E22B990-3F68-4292-83F8-443216E7B18C}" dt="2022-11-24T10:57:22.813" v="9182"/>
        <pc:sldMkLst>
          <pc:docMk/>
          <pc:sldMk cId="3101480231" sldId="347"/>
        </pc:sldMkLst>
        <pc:spChg chg="mod">
          <ac:chgData name="Giancarlo Geraci" userId="0360afb0ab3f7d7f" providerId="LiveId" clId="{7E22B990-3F68-4292-83F8-443216E7B18C}" dt="2022-11-24T10:57:22.813" v="9182"/>
          <ac:spMkLst>
            <pc:docMk/>
            <pc:sldMk cId="3101480231" sldId="347"/>
            <ac:spMk id="5" creationId="{8B8F3029-D9E8-D844-972F-4A475D489872}"/>
          </ac:spMkLst>
        </pc:spChg>
      </pc:sldChg>
      <pc:sldChg chg="addSp delSp modSp new mod ord modClrScheme chgLayout">
        <pc:chgData name="Giancarlo Geraci" userId="0360afb0ab3f7d7f" providerId="LiveId" clId="{7E22B990-3F68-4292-83F8-443216E7B18C}" dt="2022-11-24T10:57:22.813" v="9182"/>
        <pc:sldMkLst>
          <pc:docMk/>
          <pc:sldMk cId="150668152" sldId="348"/>
        </pc:sldMkLst>
        <pc:spChg chg="mod ord">
          <ac:chgData name="Giancarlo Geraci" userId="0360afb0ab3f7d7f" providerId="LiveId" clId="{7E22B990-3F68-4292-83F8-443216E7B18C}" dt="2022-11-24T10:18:58.331" v="5984" actId="6549"/>
          <ac:spMkLst>
            <pc:docMk/>
            <pc:sldMk cId="150668152" sldId="348"/>
            <ac:spMk id="2" creationId="{C17D1126-80F9-BFFA-04A3-AD44470AB565}"/>
          </ac:spMkLst>
        </pc:spChg>
        <pc:spChg chg="del mod ord">
          <ac:chgData name="Giancarlo Geraci" userId="0360afb0ab3f7d7f" providerId="LiveId" clId="{7E22B990-3F68-4292-83F8-443216E7B18C}" dt="2022-11-24T08:20:34.212" v="2279" actId="700"/>
          <ac:spMkLst>
            <pc:docMk/>
            <pc:sldMk cId="150668152" sldId="348"/>
            <ac:spMk id="3" creationId="{FEA3B008-6431-0B51-8EBF-16C7D572E778}"/>
          </ac:spMkLst>
        </pc:spChg>
        <pc:spChg chg="mod ord">
          <ac:chgData name="Giancarlo Geraci" userId="0360afb0ab3f7d7f" providerId="LiveId" clId="{7E22B990-3F68-4292-83F8-443216E7B18C}" dt="2022-11-24T08:33:24.832" v="3255" actId="113"/>
          <ac:spMkLst>
            <pc:docMk/>
            <pc:sldMk cId="150668152" sldId="348"/>
            <ac:spMk id="4" creationId="{2E09DFED-96C9-B366-2407-CD73290688A1}"/>
          </ac:spMkLst>
        </pc:spChg>
        <pc:spChg chg="mod ord">
          <ac:chgData name="Giancarlo Geraci" userId="0360afb0ab3f7d7f" providerId="LiveId" clId="{7E22B990-3F68-4292-83F8-443216E7B18C}" dt="2022-11-24T10:57:22.813" v="9182"/>
          <ac:spMkLst>
            <pc:docMk/>
            <pc:sldMk cId="150668152" sldId="348"/>
            <ac:spMk id="5" creationId="{D834A51E-E48D-7ADC-99B5-0599AE698E6D}"/>
          </ac:spMkLst>
        </pc:spChg>
        <pc:spChg chg="add mod ord">
          <ac:chgData name="Giancarlo Geraci" userId="0360afb0ab3f7d7f" providerId="LiveId" clId="{7E22B990-3F68-4292-83F8-443216E7B18C}" dt="2022-11-24T10:28:08.462" v="7064" actId="113"/>
          <ac:spMkLst>
            <pc:docMk/>
            <pc:sldMk cId="150668152" sldId="348"/>
            <ac:spMk id="6" creationId="{1537F3E1-5B77-71FF-0E98-6AA807FBFD7B}"/>
          </ac:spMkLst>
        </pc:spChg>
        <pc:spChg chg="add mod ord">
          <ac:chgData name="Giancarlo Geraci" userId="0360afb0ab3f7d7f" providerId="LiveId" clId="{7E22B990-3F68-4292-83F8-443216E7B18C}" dt="2022-11-24T10:34:43.518" v="7576" actId="12"/>
          <ac:spMkLst>
            <pc:docMk/>
            <pc:sldMk cId="150668152" sldId="348"/>
            <ac:spMk id="7" creationId="{B744332F-117D-54CD-941E-1EB101B109F2}"/>
          </ac:spMkLst>
        </pc:spChg>
      </pc:sldChg>
      <pc:sldChg chg="modSp new mod ord">
        <pc:chgData name="Giancarlo Geraci" userId="0360afb0ab3f7d7f" providerId="LiveId" clId="{7E22B990-3F68-4292-83F8-443216E7B18C}" dt="2022-11-24T10:57:22.813" v="9182"/>
        <pc:sldMkLst>
          <pc:docMk/>
          <pc:sldMk cId="932688874" sldId="349"/>
        </pc:sldMkLst>
        <pc:spChg chg="mod">
          <ac:chgData name="Giancarlo Geraci" userId="0360afb0ab3f7d7f" providerId="LiveId" clId="{7E22B990-3F68-4292-83F8-443216E7B18C}" dt="2022-11-24T07:50:51.074" v="350" actId="20577"/>
          <ac:spMkLst>
            <pc:docMk/>
            <pc:sldMk cId="932688874" sldId="349"/>
            <ac:spMk id="2" creationId="{16FD4B91-BE03-5A8E-3782-7E0BF4538D19}"/>
          </ac:spMkLst>
        </pc:spChg>
        <pc:spChg chg="mod">
          <ac:chgData name="Giancarlo Geraci" userId="0360afb0ab3f7d7f" providerId="LiveId" clId="{7E22B990-3F68-4292-83F8-443216E7B18C}" dt="2022-11-24T10:34:27.378" v="7573" actId="12"/>
          <ac:spMkLst>
            <pc:docMk/>
            <pc:sldMk cId="932688874" sldId="349"/>
            <ac:spMk id="3" creationId="{A9A58C98-D51B-8402-9622-A97EBE0D3BCE}"/>
          </ac:spMkLst>
        </pc:spChg>
        <pc:spChg chg="mod">
          <ac:chgData name="Giancarlo Geraci" userId="0360afb0ab3f7d7f" providerId="LiveId" clId="{7E22B990-3F68-4292-83F8-443216E7B18C}" dt="2022-11-24T10:34:31.608" v="7574" actId="12"/>
          <ac:spMkLst>
            <pc:docMk/>
            <pc:sldMk cId="932688874" sldId="349"/>
            <ac:spMk id="4" creationId="{3CB8D770-0D3A-D363-EAD8-5571AC6FC630}"/>
          </ac:spMkLst>
        </pc:spChg>
        <pc:spChg chg="mod">
          <ac:chgData name="Giancarlo Geraci" userId="0360afb0ab3f7d7f" providerId="LiveId" clId="{7E22B990-3F68-4292-83F8-443216E7B18C}" dt="2022-11-24T07:54:17.076" v="695" actId="207"/>
          <ac:spMkLst>
            <pc:docMk/>
            <pc:sldMk cId="932688874" sldId="349"/>
            <ac:spMk id="5" creationId="{0F9761FA-7C41-2910-C81E-EB34DFFC259C}"/>
          </ac:spMkLst>
        </pc:spChg>
        <pc:spChg chg="mod">
          <ac:chgData name="Giancarlo Geraci" userId="0360afb0ab3f7d7f" providerId="LiveId" clId="{7E22B990-3F68-4292-83F8-443216E7B18C}" dt="2022-11-24T10:57:22.813" v="9182"/>
          <ac:spMkLst>
            <pc:docMk/>
            <pc:sldMk cId="932688874" sldId="349"/>
            <ac:spMk id="6" creationId="{B3DD173D-99E2-25C6-A44B-F19927A314A3}"/>
          </ac:spMkLst>
        </pc:spChg>
      </pc:sldChg>
      <pc:sldChg chg="modSp add mod ord">
        <pc:chgData name="Giancarlo Geraci" userId="0360afb0ab3f7d7f" providerId="LiveId" clId="{7E22B990-3F68-4292-83F8-443216E7B18C}" dt="2022-11-24T10:57:22.813" v="9182"/>
        <pc:sldMkLst>
          <pc:docMk/>
          <pc:sldMk cId="500377795" sldId="350"/>
        </pc:sldMkLst>
        <pc:spChg chg="mod">
          <ac:chgData name="Giancarlo Geraci" userId="0360afb0ab3f7d7f" providerId="LiveId" clId="{7E22B990-3F68-4292-83F8-443216E7B18C}" dt="2022-11-24T09:53:55.650" v="5148" actId="20577"/>
          <ac:spMkLst>
            <pc:docMk/>
            <pc:sldMk cId="500377795" sldId="350"/>
            <ac:spMk id="2" creationId="{C17D1126-80F9-BFFA-04A3-AD44470AB565}"/>
          </ac:spMkLst>
        </pc:spChg>
        <pc:spChg chg="mod">
          <ac:chgData name="Giancarlo Geraci" userId="0360afb0ab3f7d7f" providerId="LiveId" clId="{7E22B990-3F68-4292-83F8-443216E7B18C}" dt="2022-11-24T10:57:22.813" v="9182"/>
          <ac:spMkLst>
            <pc:docMk/>
            <pc:sldMk cId="500377795" sldId="350"/>
            <ac:spMk id="5" creationId="{D834A51E-E48D-7ADC-99B5-0599AE698E6D}"/>
          </ac:spMkLst>
        </pc:spChg>
        <pc:spChg chg="mod">
          <ac:chgData name="Giancarlo Geraci" userId="0360afb0ab3f7d7f" providerId="LiveId" clId="{7E22B990-3F68-4292-83F8-443216E7B18C}" dt="2022-11-24T10:37:05.660" v="7585" actId="5793"/>
          <ac:spMkLst>
            <pc:docMk/>
            <pc:sldMk cId="500377795" sldId="350"/>
            <ac:spMk id="6" creationId="{1537F3E1-5B77-71FF-0E98-6AA807FBFD7B}"/>
          </ac:spMkLst>
        </pc:spChg>
        <pc:spChg chg="mod">
          <ac:chgData name="Giancarlo Geraci" userId="0360afb0ab3f7d7f" providerId="LiveId" clId="{7E22B990-3F68-4292-83F8-443216E7B18C}" dt="2022-11-24T10:34:59.680" v="7579" actId="12"/>
          <ac:spMkLst>
            <pc:docMk/>
            <pc:sldMk cId="500377795" sldId="350"/>
            <ac:spMk id="7" creationId="{B744332F-117D-54CD-941E-1EB101B109F2}"/>
          </ac:spMkLst>
        </pc:spChg>
      </pc:sldChg>
      <pc:sldChg chg="modSp add mod">
        <pc:chgData name="Giancarlo Geraci" userId="0360afb0ab3f7d7f" providerId="LiveId" clId="{7E22B990-3F68-4292-83F8-443216E7B18C}" dt="2022-11-24T10:57:22.813" v="9182"/>
        <pc:sldMkLst>
          <pc:docMk/>
          <pc:sldMk cId="3788155794" sldId="351"/>
        </pc:sldMkLst>
        <pc:spChg chg="mod">
          <ac:chgData name="Giancarlo Geraci" userId="0360afb0ab3f7d7f" providerId="LiveId" clId="{7E22B990-3F68-4292-83F8-443216E7B18C}" dt="2022-11-24T10:57:22.813" v="9182"/>
          <ac:spMkLst>
            <pc:docMk/>
            <pc:sldMk cId="3788155794" sldId="351"/>
            <ac:spMk id="5" creationId="{D834A51E-E48D-7ADC-99B5-0599AE698E6D}"/>
          </ac:spMkLst>
        </pc:spChg>
        <pc:spChg chg="mod">
          <ac:chgData name="Giancarlo Geraci" userId="0360afb0ab3f7d7f" providerId="LiveId" clId="{7E22B990-3F68-4292-83F8-443216E7B18C}" dt="2022-11-24T10:28:36.692" v="7075" actId="113"/>
          <ac:spMkLst>
            <pc:docMk/>
            <pc:sldMk cId="3788155794" sldId="351"/>
            <ac:spMk id="6" creationId="{1537F3E1-5B77-71FF-0E98-6AA807FBFD7B}"/>
          </ac:spMkLst>
        </pc:spChg>
        <pc:spChg chg="mod">
          <ac:chgData name="Giancarlo Geraci" userId="0360afb0ab3f7d7f" providerId="LiveId" clId="{7E22B990-3F68-4292-83F8-443216E7B18C}" dt="2022-11-24T10:34:49.636" v="7577" actId="12"/>
          <ac:spMkLst>
            <pc:docMk/>
            <pc:sldMk cId="3788155794" sldId="351"/>
            <ac:spMk id="7" creationId="{B744332F-117D-54CD-941E-1EB101B109F2}"/>
          </ac:spMkLst>
        </pc:spChg>
      </pc:sldChg>
      <pc:sldChg chg="modSp add mod ord">
        <pc:chgData name="Giancarlo Geraci" userId="0360afb0ab3f7d7f" providerId="LiveId" clId="{7E22B990-3F68-4292-83F8-443216E7B18C}" dt="2022-11-24T11:03:57.521" v="9937" actId="115"/>
        <pc:sldMkLst>
          <pc:docMk/>
          <pc:sldMk cId="2489569140" sldId="352"/>
        </pc:sldMkLst>
        <pc:spChg chg="mod">
          <ac:chgData name="Giancarlo Geraci" userId="0360afb0ab3f7d7f" providerId="LiveId" clId="{7E22B990-3F68-4292-83F8-443216E7B18C}" dt="2022-11-24T11:03:05.363" v="9932" actId="27636"/>
          <ac:spMkLst>
            <pc:docMk/>
            <pc:sldMk cId="2489569140" sldId="352"/>
            <ac:spMk id="2" creationId="{BFB539FA-88F8-42F8-A4D6-2EBB12665CBC}"/>
          </ac:spMkLst>
        </pc:spChg>
        <pc:spChg chg="mod">
          <ac:chgData name="Giancarlo Geraci" userId="0360afb0ab3f7d7f" providerId="LiveId" clId="{7E22B990-3F68-4292-83F8-443216E7B18C}" dt="2022-11-24T11:03:57.521" v="9937" actId="115"/>
          <ac:spMkLst>
            <pc:docMk/>
            <pc:sldMk cId="2489569140" sldId="352"/>
            <ac:spMk id="3" creationId="{0E88CBEB-18E9-4EB5-A02F-F93994E5D273}"/>
          </ac:spMkLst>
        </pc:spChg>
        <pc:spChg chg="mod">
          <ac:chgData name="Giancarlo Geraci" userId="0360afb0ab3f7d7f" providerId="LiveId" clId="{7E22B990-3F68-4292-83F8-443216E7B18C}" dt="2022-11-24T10:57:22.813" v="9182"/>
          <ac:spMkLst>
            <pc:docMk/>
            <pc:sldMk cId="2489569140" sldId="352"/>
            <ac:spMk id="5" creationId="{FDAED712-1855-4583-8A07-1D06B5A3D08D}"/>
          </ac:spMkLst>
        </pc:spChg>
      </pc:sldChg>
      <pc:sldChg chg="modSp add mod ord">
        <pc:chgData name="Giancarlo Geraci" userId="0360afb0ab3f7d7f" providerId="LiveId" clId="{7E22B990-3F68-4292-83F8-443216E7B18C}" dt="2022-11-24T11:20:08.062" v="10966"/>
        <pc:sldMkLst>
          <pc:docMk/>
          <pc:sldMk cId="1256355956" sldId="353"/>
        </pc:sldMkLst>
        <pc:spChg chg="mod">
          <ac:chgData name="Giancarlo Geraci" userId="0360afb0ab3f7d7f" providerId="LiveId" clId="{7E22B990-3F68-4292-83F8-443216E7B18C}" dt="2022-11-24T11:06:35.586" v="9969" actId="6549"/>
          <ac:spMkLst>
            <pc:docMk/>
            <pc:sldMk cId="1256355956" sldId="353"/>
            <ac:spMk id="2" creationId="{ACCDED3E-579A-4EB7-AF9F-4132C680418C}"/>
          </ac:spMkLst>
        </pc:spChg>
        <pc:spChg chg="mod">
          <ac:chgData name="Giancarlo Geraci" userId="0360afb0ab3f7d7f" providerId="LiveId" clId="{7E22B990-3F68-4292-83F8-443216E7B18C}" dt="2022-11-24T11:19:30.618" v="10964" actId="20577"/>
          <ac:spMkLst>
            <pc:docMk/>
            <pc:sldMk cId="1256355956" sldId="353"/>
            <ac:spMk id="3" creationId="{193FAC40-1F56-467C-B3EB-E46548690242}"/>
          </ac:spMkLst>
        </pc:spChg>
      </pc:sldChg>
      <pc:sldChg chg="modSp add mod ord">
        <pc:chgData name="Giancarlo Geraci" userId="0360afb0ab3f7d7f" providerId="LiveId" clId="{7E22B990-3F68-4292-83F8-443216E7B18C}" dt="2022-11-25T06:36:30.411" v="16956"/>
        <pc:sldMkLst>
          <pc:docMk/>
          <pc:sldMk cId="1277095367" sldId="354"/>
        </pc:sldMkLst>
        <pc:spChg chg="mod">
          <ac:chgData name="Giancarlo Geraci" userId="0360afb0ab3f7d7f" providerId="LiveId" clId="{7E22B990-3F68-4292-83F8-443216E7B18C}" dt="2022-11-24T15:58:05.782" v="14960" actId="14100"/>
          <ac:spMkLst>
            <pc:docMk/>
            <pc:sldMk cId="1277095367" sldId="354"/>
            <ac:spMk id="7" creationId="{F7E4F497-D990-BA41-AA2E-C76F63977301}"/>
          </ac:spMkLst>
        </pc:spChg>
      </pc:sldChg>
      <pc:sldChg chg="new del">
        <pc:chgData name="Giancarlo Geraci" userId="0360afb0ab3f7d7f" providerId="LiveId" clId="{7E22B990-3F68-4292-83F8-443216E7B18C}" dt="2022-11-24T14:20:26.813" v="11597" actId="2696"/>
        <pc:sldMkLst>
          <pc:docMk/>
          <pc:sldMk cId="1518977404" sldId="354"/>
        </pc:sldMkLst>
      </pc:sldChg>
      <pc:sldChg chg="modSp add mod">
        <pc:chgData name="Giancarlo Geraci" userId="0360afb0ab3f7d7f" providerId="LiveId" clId="{7E22B990-3F68-4292-83F8-443216E7B18C}" dt="2022-11-25T07:08:42.637" v="19289" actId="255"/>
        <pc:sldMkLst>
          <pc:docMk/>
          <pc:sldMk cId="3660445500" sldId="355"/>
        </pc:sldMkLst>
        <pc:spChg chg="mod">
          <ac:chgData name="Giancarlo Geraci" userId="0360afb0ab3f7d7f" providerId="LiveId" clId="{7E22B990-3F68-4292-83F8-443216E7B18C}" dt="2022-11-24T15:44:17.001" v="14934" actId="404"/>
          <ac:spMkLst>
            <pc:docMk/>
            <pc:sldMk cId="3660445500" sldId="355"/>
            <ac:spMk id="2" creationId="{59FC7E44-78F0-B44F-846A-530A50630A2F}"/>
          </ac:spMkLst>
        </pc:spChg>
        <pc:spChg chg="mod">
          <ac:chgData name="Giancarlo Geraci" userId="0360afb0ab3f7d7f" providerId="LiveId" clId="{7E22B990-3F68-4292-83F8-443216E7B18C}" dt="2022-11-25T07:08:21.728" v="19286" actId="404"/>
          <ac:spMkLst>
            <pc:docMk/>
            <pc:sldMk cId="3660445500" sldId="355"/>
            <ac:spMk id="4" creationId="{78C9D895-DA20-2648-BED7-FB95C95DCD49}"/>
          </ac:spMkLst>
        </pc:spChg>
        <pc:spChg chg="mod">
          <ac:chgData name="Giancarlo Geraci" userId="0360afb0ab3f7d7f" providerId="LiveId" clId="{7E22B990-3F68-4292-83F8-443216E7B18C}" dt="2022-11-25T07:08:42.637" v="19289" actId="255"/>
          <ac:spMkLst>
            <pc:docMk/>
            <pc:sldMk cId="3660445500" sldId="355"/>
            <ac:spMk id="10" creationId="{86205EB5-C4EE-98ED-A104-CB34796F1496}"/>
          </ac:spMkLst>
        </pc:spChg>
      </pc:sldChg>
      <pc:sldChg chg="modSp add mod">
        <pc:chgData name="Giancarlo Geraci" userId="0360afb0ab3f7d7f" providerId="LiveId" clId="{7E22B990-3F68-4292-83F8-443216E7B18C}" dt="2022-11-25T07:08:04.551" v="19281" actId="27636"/>
        <pc:sldMkLst>
          <pc:docMk/>
          <pc:sldMk cId="2526131982" sldId="356"/>
        </pc:sldMkLst>
        <pc:spChg chg="mod">
          <ac:chgData name="Giancarlo Geraci" userId="0360afb0ab3f7d7f" providerId="LiveId" clId="{7E22B990-3F68-4292-83F8-443216E7B18C}" dt="2022-11-24T15:52:38.298" v="14956" actId="20577"/>
          <ac:spMkLst>
            <pc:docMk/>
            <pc:sldMk cId="2526131982" sldId="356"/>
            <ac:spMk id="2" creationId="{59FC7E44-78F0-B44F-846A-530A50630A2F}"/>
          </ac:spMkLst>
        </pc:spChg>
        <pc:spChg chg="mod">
          <ac:chgData name="Giancarlo Geraci" userId="0360afb0ab3f7d7f" providerId="LiveId" clId="{7E22B990-3F68-4292-83F8-443216E7B18C}" dt="2022-11-25T07:08:04.551" v="19281" actId="27636"/>
          <ac:spMkLst>
            <pc:docMk/>
            <pc:sldMk cId="2526131982" sldId="356"/>
            <ac:spMk id="4" creationId="{78C9D895-DA20-2648-BED7-FB95C95DCD49}"/>
          </ac:spMkLst>
        </pc:spChg>
        <pc:spChg chg="mod">
          <ac:chgData name="Giancarlo Geraci" userId="0360afb0ab3f7d7f" providerId="LiveId" clId="{7E22B990-3F68-4292-83F8-443216E7B18C}" dt="2022-11-25T07:08:04.548" v="19280" actId="27636"/>
          <ac:spMkLst>
            <pc:docMk/>
            <pc:sldMk cId="2526131982" sldId="356"/>
            <ac:spMk id="10" creationId="{86205EB5-C4EE-98ED-A104-CB34796F1496}"/>
          </ac:spMkLst>
        </pc:spChg>
      </pc:sldChg>
      <pc:sldChg chg="modSp add mod ord">
        <pc:chgData name="Giancarlo Geraci" userId="0360afb0ab3f7d7f" providerId="LiveId" clId="{7E22B990-3F68-4292-83F8-443216E7B18C}" dt="2022-11-25T06:31:41.479" v="16951" actId="27636"/>
        <pc:sldMkLst>
          <pc:docMk/>
          <pc:sldMk cId="926747061" sldId="357"/>
        </pc:sldMkLst>
        <pc:spChg chg="mod">
          <ac:chgData name="Giancarlo Geraci" userId="0360afb0ab3f7d7f" providerId="LiveId" clId="{7E22B990-3F68-4292-83F8-443216E7B18C}" dt="2022-11-25T06:26:40.016" v="15911" actId="27636"/>
          <ac:spMkLst>
            <pc:docMk/>
            <pc:sldMk cId="926747061" sldId="357"/>
            <ac:spMk id="6" creationId="{2A49160D-D8B5-1547-97DC-41252EC5F249}"/>
          </ac:spMkLst>
        </pc:spChg>
        <pc:spChg chg="mod">
          <ac:chgData name="Giancarlo Geraci" userId="0360afb0ab3f7d7f" providerId="LiveId" clId="{7E22B990-3F68-4292-83F8-443216E7B18C}" dt="2022-11-25T06:31:41.479" v="16951" actId="27636"/>
          <ac:spMkLst>
            <pc:docMk/>
            <pc:sldMk cId="926747061" sldId="357"/>
            <ac:spMk id="7" creationId="{F7E4F497-D990-BA41-AA2E-C76F63977301}"/>
          </ac:spMkLst>
        </pc:spChg>
      </pc:sldChg>
      <pc:sldChg chg="addSp delSp modSp add mod ord">
        <pc:chgData name="Giancarlo Geraci" userId="0360afb0ab3f7d7f" providerId="LiveId" clId="{7E22B990-3F68-4292-83F8-443216E7B18C}" dt="2022-11-25T06:46:05.742" v="18058" actId="313"/>
        <pc:sldMkLst>
          <pc:docMk/>
          <pc:sldMk cId="302315681" sldId="358"/>
        </pc:sldMkLst>
        <pc:spChg chg="add del">
          <ac:chgData name="Giancarlo Geraci" userId="0360afb0ab3f7d7f" providerId="LiveId" clId="{7E22B990-3F68-4292-83F8-443216E7B18C}" dt="2022-11-25T06:44:04.465" v="17718"/>
          <ac:spMkLst>
            <pc:docMk/>
            <pc:sldMk cId="302315681" sldId="358"/>
            <ac:spMk id="2" creationId="{C4E2B3DA-8CCF-43DB-3D6F-682D1E25CC2E}"/>
          </ac:spMkLst>
        </pc:spChg>
        <pc:spChg chg="add del">
          <ac:chgData name="Giancarlo Geraci" userId="0360afb0ab3f7d7f" providerId="LiveId" clId="{7E22B990-3F68-4292-83F8-443216E7B18C}" dt="2022-11-25T06:44:07.621" v="17720"/>
          <ac:spMkLst>
            <pc:docMk/>
            <pc:sldMk cId="302315681" sldId="358"/>
            <ac:spMk id="3" creationId="{36F8F32F-840F-1B09-E94B-2B3620735090}"/>
          </ac:spMkLst>
        </pc:spChg>
        <pc:spChg chg="mod">
          <ac:chgData name="Giancarlo Geraci" userId="0360afb0ab3f7d7f" providerId="LiveId" clId="{7E22B990-3F68-4292-83F8-443216E7B18C}" dt="2022-11-25T06:39:25.019" v="17118" actId="20577"/>
          <ac:spMkLst>
            <pc:docMk/>
            <pc:sldMk cId="302315681" sldId="358"/>
            <ac:spMk id="6" creationId="{2A49160D-D8B5-1547-97DC-41252EC5F249}"/>
          </ac:spMkLst>
        </pc:spChg>
        <pc:spChg chg="mod">
          <ac:chgData name="Giancarlo Geraci" userId="0360afb0ab3f7d7f" providerId="LiveId" clId="{7E22B990-3F68-4292-83F8-443216E7B18C}" dt="2022-11-25T06:46:05.742" v="18058" actId="313"/>
          <ac:spMkLst>
            <pc:docMk/>
            <pc:sldMk cId="302315681" sldId="358"/>
            <ac:spMk id="7" creationId="{F7E4F497-D990-BA41-AA2E-C76F63977301}"/>
          </ac:spMkLst>
        </pc:spChg>
        <pc:spChg chg="add del">
          <ac:chgData name="Giancarlo Geraci" userId="0360afb0ab3f7d7f" providerId="LiveId" clId="{7E22B990-3F68-4292-83F8-443216E7B18C}" dt="2022-11-25T06:44:17.452" v="17722"/>
          <ac:spMkLst>
            <pc:docMk/>
            <pc:sldMk cId="302315681" sldId="358"/>
            <ac:spMk id="8" creationId="{F37E0943-BA58-A5A1-D21B-F05AD782622D}"/>
          </ac:spMkLst>
        </pc:spChg>
        <pc:spChg chg="add del">
          <ac:chgData name="Giancarlo Geraci" userId="0360afb0ab3f7d7f" providerId="LiveId" clId="{7E22B990-3F68-4292-83F8-443216E7B18C}" dt="2022-11-25T06:44:21.189" v="17728"/>
          <ac:spMkLst>
            <pc:docMk/>
            <pc:sldMk cId="302315681" sldId="358"/>
            <ac:spMk id="9" creationId="{00631009-CBE5-6714-31D1-8C6E8CFB72CD}"/>
          </ac:spMkLst>
        </pc:spChg>
      </pc:sldChg>
      <pc:sldChg chg="addSp delSp modSp add mod ord">
        <pc:chgData name="Giancarlo Geraci" userId="0360afb0ab3f7d7f" providerId="LiveId" clId="{7E22B990-3F68-4292-83F8-443216E7B18C}" dt="2022-11-25T07:07:35.938" v="19274" actId="948"/>
        <pc:sldMkLst>
          <pc:docMk/>
          <pc:sldMk cId="3994938302" sldId="359"/>
        </pc:sldMkLst>
        <pc:spChg chg="mod">
          <ac:chgData name="Giancarlo Geraci" userId="0360afb0ab3f7d7f" providerId="LiveId" clId="{7E22B990-3F68-4292-83F8-443216E7B18C}" dt="2022-11-25T06:46:32.341" v="18063" actId="20577"/>
          <ac:spMkLst>
            <pc:docMk/>
            <pc:sldMk cId="3994938302" sldId="359"/>
            <ac:spMk id="2" creationId="{59FC7E44-78F0-B44F-846A-530A50630A2F}"/>
          </ac:spMkLst>
        </pc:spChg>
        <pc:spChg chg="add del">
          <ac:chgData name="Giancarlo Geraci" userId="0360afb0ab3f7d7f" providerId="LiveId" clId="{7E22B990-3F68-4292-83F8-443216E7B18C}" dt="2022-11-25T06:47:52.083" v="18090"/>
          <ac:spMkLst>
            <pc:docMk/>
            <pc:sldMk cId="3994938302" sldId="359"/>
            <ac:spMk id="3" creationId="{9B95CBB9-B80F-0018-ABFF-113EF58A4DC0}"/>
          </ac:spMkLst>
        </pc:spChg>
        <pc:spChg chg="mod">
          <ac:chgData name="Giancarlo Geraci" userId="0360afb0ab3f7d7f" providerId="LiveId" clId="{7E22B990-3F68-4292-83F8-443216E7B18C}" dt="2022-11-25T07:07:35.938" v="19274" actId="948"/>
          <ac:spMkLst>
            <pc:docMk/>
            <pc:sldMk cId="3994938302" sldId="359"/>
            <ac:spMk id="4" creationId="{78C9D895-DA20-2648-BED7-FB95C95DCD49}"/>
          </ac:spMkLst>
        </pc:spChg>
        <pc:spChg chg="add del">
          <ac:chgData name="Giancarlo Geraci" userId="0360afb0ab3f7d7f" providerId="LiveId" clId="{7E22B990-3F68-4292-83F8-443216E7B18C}" dt="2022-11-25T06:53:34.512" v="18250"/>
          <ac:spMkLst>
            <pc:docMk/>
            <pc:sldMk cId="3994938302" sldId="359"/>
            <ac:spMk id="7" creationId="{4DD34BFF-3011-C9EB-6C34-A4A7BF86D09B}"/>
          </ac:spMkLst>
        </pc:spChg>
        <pc:spChg chg="add del">
          <ac:chgData name="Giancarlo Geraci" userId="0360afb0ab3f7d7f" providerId="LiveId" clId="{7E22B990-3F68-4292-83F8-443216E7B18C}" dt="2022-11-25T06:55:42.629" v="18310"/>
          <ac:spMkLst>
            <pc:docMk/>
            <pc:sldMk cId="3994938302" sldId="359"/>
            <ac:spMk id="8" creationId="{CA530D78-AA1C-3342-1D16-9E285F3FA665}"/>
          </ac:spMkLst>
        </pc:spChg>
        <pc:spChg chg="mod">
          <ac:chgData name="Giancarlo Geraci" userId="0360afb0ab3f7d7f" providerId="LiveId" clId="{7E22B990-3F68-4292-83F8-443216E7B18C}" dt="2022-11-25T06:56:04.676" v="18332" actId="20577"/>
          <ac:spMkLst>
            <pc:docMk/>
            <pc:sldMk cId="3994938302" sldId="359"/>
            <ac:spMk id="10" creationId="{86205EB5-C4EE-98ED-A104-CB34796F1496}"/>
          </ac:spMkLst>
        </pc:spChg>
      </pc:sldChg>
      <pc:sldChg chg="addSp delSp modSp add mod">
        <pc:chgData name="Giancarlo Geraci" userId="0360afb0ab3f7d7f" providerId="LiveId" clId="{7E22B990-3F68-4292-83F8-443216E7B18C}" dt="2022-11-25T07:07:46.106" v="19277" actId="27636"/>
        <pc:sldMkLst>
          <pc:docMk/>
          <pc:sldMk cId="2123721307" sldId="360"/>
        </pc:sldMkLst>
        <pc:spChg chg="add del">
          <ac:chgData name="Giancarlo Geraci" userId="0360afb0ab3f7d7f" providerId="LiveId" clId="{7E22B990-3F68-4292-83F8-443216E7B18C}" dt="2022-11-25T07:00:25.956" v="18715"/>
          <ac:spMkLst>
            <pc:docMk/>
            <pc:sldMk cId="2123721307" sldId="360"/>
            <ac:spMk id="3" creationId="{7FD40456-E252-3631-3A24-0AD04E9D3C68}"/>
          </ac:spMkLst>
        </pc:spChg>
        <pc:spChg chg="mod">
          <ac:chgData name="Giancarlo Geraci" userId="0360afb0ab3f7d7f" providerId="LiveId" clId="{7E22B990-3F68-4292-83F8-443216E7B18C}" dt="2022-11-25T07:07:46.106" v="19277" actId="27636"/>
          <ac:spMkLst>
            <pc:docMk/>
            <pc:sldMk cId="2123721307" sldId="360"/>
            <ac:spMk id="4" creationId="{78C9D895-DA20-2648-BED7-FB95C95DCD49}"/>
          </ac:spMkLst>
        </pc:spChg>
        <pc:spChg chg="add del">
          <ac:chgData name="Giancarlo Geraci" userId="0360afb0ab3f7d7f" providerId="LiveId" clId="{7E22B990-3F68-4292-83F8-443216E7B18C}" dt="2022-11-25T07:03:53.214" v="19177"/>
          <ac:spMkLst>
            <pc:docMk/>
            <pc:sldMk cId="2123721307" sldId="360"/>
            <ac:spMk id="7" creationId="{A2E33C2B-BC8E-7F73-FCA8-478993B50AFE}"/>
          </ac:spMkLst>
        </pc:spChg>
        <pc:spChg chg="mod">
          <ac:chgData name="Giancarlo Geraci" userId="0360afb0ab3f7d7f" providerId="LiveId" clId="{7E22B990-3F68-4292-83F8-443216E7B18C}" dt="2022-11-25T07:07:46.103" v="19276" actId="27636"/>
          <ac:spMkLst>
            <pc:docMk/>
            <pc:sldMk cId="2123721307" sldId="360"/>
            <ac:spMk id="10" creationId="{86205EB5-C4EE-98ED-A104-CB34796F1496}"/>
          </ac:spMkLst>
        </pc:spChg>
      </pc:sldChg>
      <pc:sldChg chg="addSp delSp modSp add mod ord">
        <pc:chgData name="Giancarlo Geraci" userId="0360afb0ab3f7d7f" providerId="LiveId" clId="{7E22B990-3F68-4292-83F8-443216E7B18C}" dt="2022-11-25T08:05:09.096" v="21801" actId="20577"/>
        <pc:sldMkLst>
          <pc:docMk/>
          <pc:sldMk cId="590031583" sldId="361"/>
        </pc:sldMkLst>
        <pc:spChg chg="add del">
          <ac:chgData name="Giancarlo Geraci" userId="0360afb0ab3f7d7f" providerId="LiveId" clId="{7E22B990-3F68-4292-83F8-443216E7B18C}" dt="2022-11-25T07:17:26.035" v="19721"/>
          <ac:spMkLst>
            <pc:docMk/>
            <pc:sldMk cId="590031583" sldId="361"/>
            <ac:spMk id="2" creationId="{354FA85A-0655-F0E9-724A-1A5D71D60BD7}"/>
          </ac:spMkLst>
        </pc:spChg>
        <pc:spChg chg="mod">
          <ac:chgData name="Giancarlo Geraci" userId="0360afb0ab3f7d7f" providerId="LiveId" clId="{7E22B990-3F68-4292-83F8-443216E7B18C}" dt="2022-11-25T08:05:09.096" v="21801" actId="20577"/>
          <ac:spMkLst>
            <pc:docMk/>
            <pc:sldMk cId="590031583" sldId="361"/>
            <ac:spMk id="6" creationId="{2A49160D-D8B5-1547-97DC-41252EC5F249}"/>
          </ac:spMkLst>
        </pc:spChg>
        <pc:spChg chg="mod">
          <ac:chgData name="Giancarlo Geraci" userId="0360afb0ab3f7d7f" providerId="LiveId" clId="{7E22B990-3F68-4292-83F8-443216E7B18C}" dt="2022-11-25T07:19:39.503" v="20232" actId="20577"/>
          <ac:spMkLst>
            <pc:docMk/>
            <pc:sldMk cId="590031583" sldId="361"/>
            <ac:spMk id="7" creationId="{F7E4F497-D990-BA41-AA2E-C76F63977301}"/>
          </ac:spMkLst>
        </pc:spChg>
      </pc:sldChg>
      <pc:sldChg chg="modSp add mod">
        <pc:chgData name="Giancarlo Geraci" userId="0360afb0ab3f7d7f" providerId="LiveId" clId="{7E22B990-3F68-4292-83F8-443216E7B18C}" dt="2022-11-25T07:54:18.647" v="21794" actId="20577"/>
        <pc:sldMkLst>
          <pc:docMk/>
          <pc:sldMk cId="4208498412" sldId="362"/>
        </pc:sldMkLst>
        <pc:spChg chg="mod">
          <ac:chgData name="Giancarlo Geraci" userId="0360afb0ab3f7d7f" providerId="LiveId" clId="{7E22B990-3F68-4292-83F8-443216E7B18C}" dt="2022-11-25T07:35:39.401" v="20274" actId="20577"/>
          <ac:spMkLst>
            <pc:docMk/>
            <pc:sldMk cId="4208498412" sldId="362"/>
            <ac:spMk id="6" creationId="{2A49160D-D8B5-1547-97DC-41252EC5F249}"/>
          </ac:spMkLst>
        </pc:spChg>
        <pc:spChg chg="mod">
          <ac:chgData name="Giancarlo Geraci" userId="0360afb0ab3f7d7f" providerId="LiveId" clId="{7E22B990-3F68-4292-83F8-443216E7B18C}" dt="2022-11-25T07:54:18.647" v="21794" actId="20577"/>
          <ac:spMkLst>
            <pc:docMk/>
            <pc:sldMk cId="4208498412" sldId="362"/>
            <ac:spMk id="7" creationId="{F7E4F497-D990-BA41-AA2E-C76F63977301}"/>
          </ac:spMkLst>
        </pc:spChg>
      </pc:sldChg>
      <pc:sldChg chg="modSp add mod">
        <pc:chgData name="Giancarlo Geraci" userId="0360afb0ab3f7d7f" providerId="LiveId" clId="{7E22B990-3F68-4292-83F8-443216E7B18C}" dt="2022-11-25T09:24:12.671" v="24434" actId="27636"/>
        <pc:sldMkLst>
          <pc:docMk/>
          <pc:sldMk cId="3867016146" sldId="363"/>
        </pc:sldMkLst>
        <pc:spChg chg="mod">
          <ac:chgData name="Giancarlo Geraci" userId="0360afb0ab3f7d7f" providerId="LiveId" clId="{7E22B990-3F68-4292-83F8-443216E7B18C}" dt="2022-11-25T09:24:12.671" v="24434" actId="27636"/>
          <ac:spMkLst>
            <pc:docMk/>
            <pc:sldMk cId="3867016146" sldId="363"/>
            <ac:spMk id="3" creationId="{24688ECC-1D5E-4048-A068-3CA3F82B1249}"/>
          </ac:spMkLst>
        </pc:spChg>
      </pc:sldChg>
      <pc:sldChg chg="modSp add mod">
        <pc:chgData name="Giancarlo Geraci" userId="0360afb0ab3f7d7f" providerId="LiveId" clId="{7E22B990-3F68-4292-83F8-443216E7B18C}" dt="2022-11-25T09:30:39.560" v="25206" actId="403"/>
        <pc:sldMkLst>
          <pc:docMk/>
          <pc:sldMk cId="2235452260" sldId="364"/>
        </pc:sldMkLst>
        <pc:spChg chg="mod">
          <ac:chgData name="Giancarlo Geraci" userId="0360afb0ab3f7d7f" providerId="LiveId" clId="{7E22B990-3F68-4292-83F8-443216E7B18C}" dt="2022-11-25T09:24:26.302" v="24446" actId="20577"/>
          <ac:spMkLst>
            <pc:docMk/>
            <pc:sldMk cId="2235452260" sldId="364"/>
            <ac:spMk id="2" creationId="{59836371-9A4F-43F2-9447-78F06079D734}"/>
          </ac:spMkLst>
        </pc:spChg>
        <pc:spChg chg="mod">
          <ac:chgData name="Giancarlo Geraci" userId="0360afb0ab3f7d7f" providerId="LiveId" clId="{7E22B990-3F68-4292-83F8-443216E7B18C}" dt="2022-11-25T09:30:39.560" v="25206" actId="403"/>
          <ac:spMkLst>
            <pc:docMk/>
            <pc:sldMk cId="2235452260" sldId="364"/>
            <ac:spMk id="3" creationId="{24688ECC-1D5E-4048-A068-3CA3F82B124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3367EAF-41F7-2747-8F38-69ABBAC096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DBDD05FF-6F71-004E-83F3-B964E23241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8CF055-D6A8-844A-BDE9-1D90B9829FD4}" type="datetimeFigureOut">
              <a:rPr lang="it-IT" smtClean="0"/>
              <a:t>25/11/2022</a:t>
            </a:fld>
            <a:endParaRPr lang="it-IT"/>
          </a:p>
        </p:txBody>
      </p:sp>
      <p:sp>
        <p:nvSpPr>
          <p:cNvPr id="4" name="Segnaposto piè di pagina 3">
            <a:extLst>
              <a:ext uri="{FF2B5EF4-FFF2-40B4-BE49-F238E27FC236}">
                <a16:creationId xmlns:a16="http://schemas.microsoft.com/office/drawing/2014/main" id="{B5069F25-0974-F54F-A13E-EF9530558E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5" name="Segnaposto numero diapositiva 4">
            <a:extLst>
              <a:ext uri="{FF2B5EF4-FFF2-40B4-BE49-F238E27FC236}">
                <a16:creationId xmlns:a16="http://schemas.microsoft.com/office/drawing/2014/main" id="{8324DF6D-0C24-2849-9008-26743275F9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9712C8-FBD0-4B4E-8C8D-DA81814CF663}" type="slidenum">
              <a:rPr lang="it-IT" smtClean="0"/>
              <a:t>‹N›</a:t>
            </a:fld>
            <a:endParaRPr lang="it-IT"/>
          </a:p>
        </p:txBody>
      </p:sp>
    </p:spTree>
    <p:extLst>
      <p:ext uri="{BB962C8B-B14F-4D97-AF65-F5344CB8AC3E}">
        <p14:creationId xmlns:p14="http://schemas.microsoft.com/office/powerpoint/2010/main" val="8500043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BD192-45EB-FF4E-A506-0E5889540118}" type="datetimeFigureOut">
              <a:rPr lang="it-IT" smtClean="0"/>
              <a:t>25/11/2022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562C7-E87E-624A-B873-BCE09D7693DF}" type="slidenum">
              <a:rPr lang="it-IT" smtClean="0"/>
              <a:t>‹N›</a:t>
            </a:fld>
            <a:endParaRPr lang="it-IT"/>
          </a:p>
        </p:txBody>
      </p:sp>
    </p:spTree>
    <p:extLst>
      <p:ext uri="{BB962C8B-B14F-4D97-AF65-F5344CB8AC3E}">
        <p14:creationId xmlns:p14="http://schemas.microsoft.com/office/powerpoint/2010/main" val="349680493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ABC5E86-218E-9E4D-BA55-0874FF9BE2AB}" type="datetime1">
              <a:rPr lang="it-IT" smtClean="0"/>
              <a:t>25/11/2022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618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AAB502A-52AF-0D49-8452-53411A42C7C8}"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0366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D8B6F41-D1B6-5F46-AEE8-F170FCC5E8E2}"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094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616327E-49A4-724B-A2B1-BCE5930C08D4}"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022258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6121A82-40E2-9F49-9472-7A1DC6B01A7C}" type="datetime1">
              <a:rPr lang="it-IT" smtClean="0"/>
              <a:t>25/11/2022</a:t>
            </a:fld>
            <a:endParaRPr lang="en-US" dirty="0"/>
          </a:p>
        </p:txBody>
      </p:sp>
      <p:sp>
        <p:nvSpPr>
          <p:cNvPr id="8" name="Footer Placeholder 7"/>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500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F11CA5B-3373-974E-A007-4371E81B6771}" type="datetime1">
              <a:rPr lang="it-IT" smtClean="0"/>
              <a:t>25/11/2022</a:t>
            </a:fld>
            <a:endParaRPr lang="en-US" dirty="0"/>
          </a:p>
        </p:txBody>
      </p:sp>
      <p:sp>
        <p:nvSpPr>
          <p:cNvPr id="4" name="Footer Placeholder 3"/>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34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1A1FAA-8A85-6F41-8D8B-CF58A5B52CB8}" type="datetime1">
              <a:rPr lang="it-IT" smtClean="0"/>
              <a:t>25/11/2022</a:t>
            </a:fld>
            <a:endParaRPr lang="en-US" dirty="0"/>
          </a:p>
        </p:txBody>
      </p:sp>
      <p:sp>
        <p:nvSpPr>
          <p:cNvPr id="3" name="Footer Placeholder 2"/>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4121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F240828A-6B5E-0A42-AF18-ECAB0FB86D72}"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31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37FFF73-B3D2-D248-ABD0-4F26653915B5}"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5396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2195653-4472-0F49-A708-34E45A446C44}"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7635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5B2426D9-576E-C94C-9390-55A25600B774}"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970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938A29E8-30B7-9148-A3AD-5D07A8A23670}"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4106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B9F0858-C1B6-C441-8F6E-E05B13DACF40}"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43340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FFF9443-8699-DA44-A5C7-1D0C350FD9B1}"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6578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9AF3E4F-6465-E143-9686-9F89BB03D4AD}"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467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564F0E-931D-4C43-B272-BBA0BD356575}"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085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DA0033D-8311-FD40-A8A6-667F0A72CE86}"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938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52C1767-8A88-9C44-A90B-A874A5488BD9}" type="datetime1">
              <a:rPr lang="it-IT" smtClean="0"/>
              <a:t>25/11/2022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771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30258-0CAF-884A-AD4E-B7A108319B7D}"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68127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26253B7-FD1A-7241-97C0-09A758BC6690}"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449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384CD74-E0CE-6C4B-B369-7B45166B7A06}"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580059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BD55081-14BA-0A45-A22C-667E4B7274A3}" type="datetime1">
              <a:rPr lang="it-IT" smtClean="0"/>
              <a:t>25/11/2022</a:t>
            </a:fld>
            <a:endParaRPr lang="en-US" dirty="0"/>
          </a:p>
        </p:txBody>
      </p:sp>
      <p:sp>
        <p:nvSpPr>
          <p:cNvPr id="8" name="Footer Placeholder 7"/>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922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997478E-B7AC-B548-ABD9-F2E5E9050083}" type="datetime1">
              <a:rPr lang="it-IT" smtClean="0"/>
              <a:t>25/11/2022</a:t>
            </a:fld>
            <a:endParaRPr lang="en-US" dirty="0"/>
          </a:p>
        </p:txBody>
      </p:sp>
      <p:sp>
        <p:nvSpPr>
          <p:cNvPr id="4" name="Footer Placeholder 3"/>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6172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B3812-3E66-EB4B-BF83-D58F38075392}" type="datetime1">
              <a:rPr lang="it-IT" smtClean="0"/>
              <a:t>25/11/2022</a:t>
            </a:fld>
            <a:endParaRPr lang="en-US" dirty="0"/>
          </a:p>
        </p:txBody>
      </p:sp>
      <p:sp>
        <p:nvSpPr>
          <p:cNvPr id="3" name="Footer Placeholder 2"/>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056216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4F49046-BD41-8943-9C4D-AE949F4314AD}"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7712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7BF4E82-93EC-3C41-904C-B902591D5B06}"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56877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5C00042-E602-0146-9D15-449E3C508960}"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53588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8B652A8-DE42-714B-858A-08FD21B23529}"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7749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2498C398-01E1-494F-9C37-163B6F8844F3}"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8982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8DF81341-65FD-9646-9354-8082B06877A7}"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3137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3878CCC7-609F-104C-B627-F8B2750B3E78}"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3863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98587272-E0BB-E24C-AFFF-564C91A3034B}"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9856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99F65B4-1153-8A4B-A7FB-3D38CCD7C709}"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7928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534F538-2D7A-FA43-8191-415A25078FE6}"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4885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14BB2C2-4594-0941-B3AF-E00CC6CB34AA}" type="datetime1">
              <a:rPr lang="it-IT" smtClean="0"/>
              <a:t>25/11/2022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51998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DFA3C1-4662-EF49-9796-F7187DD87368}"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9861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20AA97AE-B331-7C43-81FB-71D9A717FD29}"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6544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F103331-D988-6245-B796-1521298DB554}"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631799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F9906079-7E46-AF4E-B438-F08A443E957B}" type="datetime1">
              <a:rPr lang="it-IT" smtClean="0"/>
              <a:t>25/11/2022</a:t>
            </a:fld>
            <a:endParaRPr lang="en-US" dirty="0"/>
          </a:p>
        </p:txBody>
      </p:sp>
      <p:sp>
        <p:nvSpPr>
          <p:cNvPr id="8" name="Footer Placeholder 7"/>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069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104CEB8-4481-494D-AC45-52E540EC0676}" type="datetime1">
              <a:rPr lang="it-IT" smtClean="0"/>
              <a:t>25/11/2022</a:t>
            </a:fld>
            <a:endParaRPr lang="en-US" dirty="0"/>
          </a:p>
        </p:txBody>
      </p:sp>
      <p:sp>
        <p:nvSpPr>
          <p:cNvPr id="4" name="Footer Placeholder 3"/>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8369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BFBEB-C17D-2644-B1DF-87C88BCC0F0B}" type="datetime1">
              <a:rPr lang="it-IT" smtClean="0"/>
              <a:t>25/11/2022</a:t>
            </a:fld>
            <a:endParaRPr lang="en-US" dirty="0"/>
          </a:p>
        </p:txBody>
      </p:sp>
      <p:sp>
        <p:nvSpPr>
          <p:cNvPr id="3" name="Footer Placeholder 2"/>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170466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4A0F17E-A494-0047-B2A2-A78D9241A1F4}"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20876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7D1108D3-E127-C142-8008-EEDA54967B92}"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0385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61DB061-FE04-AC43-BD97-2FFC6BAF62A7}"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2869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C98F8C7-E01E-9442-94DC-CEDD3D2D9115}"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1653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67BCA8DE-9E9B-0E4E-B6B6-D78CEC601F4E}"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89907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D0365EA5-0D7F-A44C-B692-B2B8ECC02150}"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72804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90485E4-1EE5-D849-A459-F38C0183DB6A}"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88187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2F703395-D371-5641-B078-61A6B2BF3271}"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66502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D50F628-5081-1440-A0A9-8DE8CF23F236}"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8349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18F8AF-4EFD-3441-AA4E-CC48F0E6322B}"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45024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ED2D6D7-8382-E34C-AAE3-544688D8940A}"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80643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BD5564C-C4D1-B844-9E3A-EF2EB175E45F}"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7164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F3DC6F44-8881-9049-AF6B-FAD690AC2BBD}"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734551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6D9F02BC-1897-1347-8107-7331FAA125A0}"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4920977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024528F-9AF5-9241-9E75-B6E3F1F189FB}" type="datetime1">
              <a:rPr lang="it-IT" smtClean="0"/>
              <a:t>25/11/2022</a:t>
            </a:fld>
            <a:endParaRPr lang="en-US" dirty="0"/>
          </a:p>
        </p:txBody>
      </p:sp>
      <p:sp>
        <p:nvSpPr>
          <p:cNvPr id="8" name="Footer Placeholder 7"/>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2440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5BF8C8E-A26A-1446-BA78-36C36F4CC1E6}" type="datetime1">
              <a:rPr lang="it-IT" smtClean="0"/>
              <a:t>25/11/2022</a:t>
            </a:fld>
            <a:endParaRPr lang="en-US" dirty="0"/>
          </a:p>
        </p:txBody>
      </p:sp>
      <p:sp>
        <p:nvSpPr>
          <p:cNvPr id="4" name="Footer Placeholder 3"/>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194982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79020-6E15-834B-AC16-AF4D308FF08D}" type="datetime1">
              <a:rPr lang="it-IT" smtClean="0"/>
              <a:t>25/11/2022</a:t>
            </a:fld>
            <a:endParaRPr lang="en-US" dirty="0"/>
          </a:p>
        </p:txBody>
      </p:sp>
      <p:sp>
        <p:nvSpPr>
          <p:cNvPr id="3" name="Footer Placeholder 2"/>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514867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9AD45C6-B155-6141-9BC9-7E53728FBA68}" type="datetime1">
              <a:rPr lang="it-IT" smtClean="0"/>
              <a:t>25/11/2022</a:t>
            </a:fld>
            <a:endParaRPr lang="en-US" dirty="0"/>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37957197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6" name="Footer Placeholder 5"/>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5" name="Date Placeholder 4"/>
          <p:cNvSpPr>
            <a:spLocks noGrp="1"/>
          </p:cNvSpPr>
          <p:nvPr>
            <p:ph type="dt" sz="half" idx="10"/>
          </p:nvPr>
        </p:nvSpPr>
        <p:spPr/>
        <p:txBody>
          <a:bodyPr/>
          <a:lstStyle/>
          <a:p>
            <a:fld id="{07A50332-3B8F-D949-B761-27ED0D206637}" type="datetime1">
              <a:rPr lang="it-IT" smtClean="0"/>
              <a:t>25/11/2022</a:t>
            </a:fld>
            <a:endParaRPr lang="en-US" dirty="0"/>
          </a:p>
        </p:txBody>
      </p:sp>
    </p:spTree>
    <p:extLst>
      <p:ext uri="{BB962C8B-B14F-4D97-AF65-F5344CB8AC3E}">
        <p14:creationId xmlns:p14="http://schemas.microsoft.com/office/powerpoint/2010/main" val="13839873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2506F72-C50E-394A-B52F-8EC513BD1925}"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9276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AC807E1-416C-2446-AAAA-2A7F72346825}"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80603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10A2FFE-6AD4-C34D-8B79-6CEA11D7A558}"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355802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E0CA69D-775D-8642-B57E-7BB1DE5ADC03}"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85232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3D6B9FA-E6DC-474E-93D9-1925DDE634ED}"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198908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E497D7B-34F2-994C-8EC8-6DD015B8BA58}"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21318854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57E9048-8035-9C49-977D-F67AA66FB657}" type="datetime1">
              <a:rPr lang="it-IT" smtClean="0"/>
              <a:t>25/11/2022</a:t>
            </a:fld>
            <a:endParaRPr lang="en-US" dirty="0"/>
          </a:p>
        </p:txBody>
      </p:sp>
      <p:sp>
        <p:nvSpPr>
          <p:cNvPr id="5" name="Footer Placeholder 4"/>
          <p:cNvSpPr>
            <a:spLocks noGrp="1"/>
          </p:cNvSpPr>
          <p:nvPr>
            <p:ph type="ftr" sz="quarter" idx="11"/>
          </p:nvPr>
        </p:nvSpPr>
        <p:spPr/>
        <p:txBody>
          <a:body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90306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4.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3.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4.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64F3020-E13A-504A-B99F-B2CB8281BFBB}" type="datetime1">
              <a:rPr lang="it-IT" smtClean="0"/>
              <a:t>25/11/2022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947922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F093EF-3A4E-7949-B70E-5C9D377869EB}" type="datetime1">
              <a:rPr lang="it-IT" smtClean="0"/>
              <a:t>25/11/2022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061820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429736-384E-7D4F-A66C-0D80058368C3}" type="datetime1">
              <a:rPr lang="it-IT" smtClean="0"/>
              <a:t>25/11/2022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2595682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E8EB6B6-5A4B-0B45-821D-BB70B78B5002}" type="datetime1">
              <a:rPr lang="it-IT" smtClean="0"/>
              <a:t>25/11/2022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t-IT"/>
              <a:t>Avv. Giancarlo Geraci – Il ruolo dell’amministratore nella sicurezza del condominio: aspetti legali. Palermo, 26 novembre 2022</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64409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2" Type="http://schemas.openxmlformats.org/officeDocument/2006/relationships/hyperlink" Target="mailto:giancarlo.geraci@unipa.i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603A27-E246-E440-8E7F-3925FACFD9BF}"/>
              </a:ext>
            </a:extLst>
          </p:cNvPr>
          <p:cNvSpPr>
            <a:spLocks noGrp="1"/>
          </p:cNvSpPr>
          <p:nvPr>
            <p:ph type="title"/>
          </p:nvPr>
        </p:nvSpPr>
        <p:spPr/>
        <p:txBody>
          <a:bodyPr>
            <a:normAutofit fontScale="90000"/>
          </a:bodyPr>
          <a:lstStyle/>
          <a:p>
            <a:pPr algn="r"/>
            <a:r>
              <a:rPr lang="it-IT" sz="6000" b="1" cap="small" dirty="0">
                <a:solidFill>
                  <a:srgbClr val="0070C0"/>
                </a:solidFill>
                <a:effectLst>
                  <a:outerShdw blurRad="38100" dist="38100" dir="2700000" algn="tl">
                    <a:srgbClr val="000000">
                      <a:alpha val="43137"/>
                    </a:srgbClr>
                  </a:outerShdw>
                </a:effectLst>
              </a:rPr>
              <a:t>Il ruolo dell’amministratore nella sicurezza del condominio: aspetti legali</a:t>
            </a:r>
          </a:p>
        </p:txBody>
      </p:sp>
      <p:sp>
        <p:nvSpPr>
          <p:cNvPr id="3" name="Sottotitolo 2">
            <a:extLst>
              <a:ext uri="{FF2B5EF4-FFF2-40B4-BE49-F238E27FC236}">
                <a16:creationId xmlns:a16="http://schemas.microsoft.com/office/drawing/2014/main" id="{B421D186-2632-524C-AE08-4A8A33F56C1F}"/>
              </a:ext>
            </a:extLst>
          </p:cNvPr>
          <p:cNvSpPr>
            <a:spLocks noGrp="1"/>
          </p:cNvSpPr>
          <p:nvPr>
            <p:ph type="body" idx="1"/>
          </p:nvPr>
        </p:nvSpPr>
        <p:spPr/>
        <p:txBody>
          <a:bodyPr>
            <a:normAutofit fontScale="47500" lnSpcReduction="20000"/>
          </a:bodyPr>
          <a:lstStyle/>
          <a:p>
            <a:pPr algn="r"/>
            <a:endParaRPr lang="it-IT" sz="2400" cap="small" dirty="0">
              <a:solidFill>
                <a:srgbClr val="0070C0"/>
              </a:solidFill>
              <a:latin typeface="+mj-lt"/>
              <a:ea typeface="+mj-ea"/>
              <a:cs typeface="+mj-cs"/>
            </a:endParaRPr>
          </a:p>
          <a:p>
            <a:pPr algn="r"/>
            <a:r>
              <a:rPr lang="it-IT" sz="4400" b="1" cap="small" dirty="0">
                <a:solidFill>
                  <a:schemeClr val="tx1"/>
                </a:solidFill>
                <a:latin typeface="+mj-lt"/>
                <a:ea typeface="+mj-ea"/>
                <a:cs typeface="+mj-cs"/>
              </a:rPr>
              <a:t>Avv. Giancarlo Geraci</a:t>
            </a:r>
          </a:p>
          <a:p>
            <a:pPr algn="r"/>
            <a:r>
              <a:rPr lang="it-IT" sz="4400" b="1" cap="small" dirty="0" err="1">
                <a:solidFill>
                  <a:schemeClr val="tx1"/>
                </a:solidFill>
                <a:latin typeface="+mj-lt"/>
                <a:ea typeface="+mj-ea"/>
                <a:cs typeface="+mj-cs"/>
              </a:rPr>
              <a:t>Ph.D</a:t>
            </a:r>
            <a:r>
              <a:rPr lang="it-IT" sz="4400" b="1" cap="small" dirty="0">
                <a:solidFill>
                  <a:schemeClr val="tx1"/>
                </a:solidFill>
                <a:latin typeface="+mj-lt"/>
                <a:ea typeface="+mj-ea"/>
                <a:cs typeface="+mj-cs"/>
              </a:rPr>
              <a:t>. Dinamica dei sistemi giuridici all’Università di Palermo </a:t>
            </a:r>
          </a:p>
          <a:p>
            <a:pPr algn="r"/>
            <a:r>
              <a:rPr lang="it-IT" sz="4400" b="1" cap="small" dirty="0">
                <a:solidFill>
                  <a:schemeClr val="tx1"/>
                </a:solidFill>
                <a:latin typeface="+mj-lt"/>
                <a:ea typeface="+mj-ea"/>
                <a:cs typeface="+mj-cs"/>
              </a:rPr>
              <a:t>Palermo, 26 novembre 2022</a:t>
            </a:r>
          </a:p>
        </p:txBody>
      </p:sp>
      <p:sp>
        <p:nvSpPr>
          <p:cNvPr id="4" name="Segnaposto piè di pagina 3">
            <a:extLst>
              <a:ext uri="{FF2B5EF4-FFF2-40B4-BE49-F238E27FC236}">
                <a16:creationId xmlns:a16="http://schemas.microsoft.com/office/drawing/2014/main" id="{E30AA819-F57E-FC9C-A73D-4DD7A20A4B9A}"/>
              </a:ext>
            </a:extLst>
          </p:cNvPr>
          <p:cNvSpPr>
            <a:spLocks noGrp="1"/>
          </p:cNvSpPr>
          <p:nvPr>
            <p:ph type="ftr" sz="quarter" idx="11"/>
          </p:nvPr>
        </p:nvSpPr>
        <p:spPr/>
        <p:txBody>
          <a:bodyPr/>
          <a:lstStyle/>
          <a:p>
            <a:r>
              <a:rPr lang="it-IT" dirty="0"/>
              <a:t>Avv. Giancarlo Geraci – Il ruolo dell’amministratore nella sicurezza del condominio: aspetti legali. Palermo, 26 novembre 2022</a:t>
            </a:r>
            <a:endParaRPr lang="en-US" dirty="0"/>
          </a:p>
        </p:txBody>
      </p:sp>
      <p:sp>
        <p:nvSpPr>
          <p:cNvPr id="5" name="Segnaposto numero diapositiva 4">
            <a:extLst>
              <a:ext uri="{FF2B5EF4-FFF2-40B4-BE49-F238E27FC236}">
                <a16:creationId xmlns:a16="http://schemas.microsoft.com/office/drawing/2014/main" id="{EEDE75AD-2650-5AEE-52C6-44FC454B66D2}"/>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64823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86E887-5082-6542-8381-8856540CA451}"/>
              </a:ext>
            </a:extLst>
          </p:cNvPr>
          <p:cNvSpPr>
            <a:spLocks noGrp="1"/>
          </p:cNvSpPr>
          <p:nvPr>
            <p:ph type="title"/>
          </p:nvPr>
        </p:nvSpPr>
        <p:spPr>
          <a:xfrm>
            <a:off x="677334" y="609601"/>
            <a:ext cx="8596668" cy="711200"/>
          </a:xfrm>
        </p:spPr>
        <p:txBody>
          <a:bodyPr/>
          <a:lstStyle/>
          <a:p>
            <a:pPr algn="ctr"/>
            <a:r>
              <a:rPr lang="it-IT" u="sng" cap="small" dirty="0">
                <a:solidFill>
                  <a:srgbClr val="0070C0"/>
                </a:solidFill>
                <a:effectLst>
                  <a:outerShdw blurRad="38100" dist="38100" dir="2700000" algn="tl">
                    <a:srgbClr val="000000">
                      <a:alpha val="43137"/>
                    </a:srgbClr>
                  </a:outerShdw>
                </a:effectLst>
              </a:rPr>
              <a:t>Programma dell’intervento</a:t>
            </a:r>
          </a:p>
        </p:txBody>
      </p:sp>
      <p:sp>
        <p:nvSpPr>
          <p:cNvPr id="3" name="Segnaposto contenuto 2">
            <a:extLst>
              <a:ext uri="{FF2B5EF4-FFF2-40B4-BE49-F238E27FC236}">
                <a16:creationId xmlns:a16="http://schemas.microsoft.com/office/drawing/2014/main" id="{80D1729A-D0EA-0D4B-9251-61556AA81027}"/>
              </a:ext>
            </a:extLst>
          </p:cNvPr>
          <p:cNvSpPr>
            <a:spLocks noGrp="1"/>
          </p:cNvSpPr>
          <p:nvPr>
            <p:ph idx="1"/>
          </p:nvPr>
        </p:nvSpPr>
        <p:spPr>
          <a:xfrm>
            <a:off x="677334" y="1549401"/>
            <a:ext cx="8596668" cy="4491962"/>
          </a:xfrm>
        </p:spPr>
        <p:txBody>
          <a:bodyPr>
            <a:normAutofit/>
          </a:bodyPr>
          <a:lstStyle/>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Il ruolo dell’Amministratore di condominio</a:t>
            </a:r>
          </a:p>
          <a:p>
            <a:pPr marL="457200" indent="-457200" algn="just">
              <a:lnSpc>
                <a:spcPct val="150000"/>
              </a:lnSpc>
              <a:buFont typeface="+mj-lt"/>
              <a:buAutoNum type="alphaUcPeriod"/>
            </a:pPr>
            <a:endParaRPr lang="it-IT" sz="2000" b="1" cap="small" dirty="0">
              <a:effectLst>
                <a:outerShdw blurRad="38100" dist="38100" dir="2700000" algn="tl">
                  <a:srgbClr val="000000">
                    <a:alpha val="43137"/>
                  </a:srgbClr>
                </a:outerShdw>
              </a:effectLst>
              <a:latin typeface="Garamond" panose="02020404030301010803" pitchFamily="18" charset="0"/>
            </a:endParaRPr>
          </a:p>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Il ruolo dell’Amministratore nella sicurezza del condominio</a:t>
            </a:r>
          </a:p>
          <a:p>
            <a:pPr marL="457200" indent="-457200" algn="just">
              <a:lnSpc>
                <a:spcPct val="150000"/>
              </a:lnSpc>
              <a:buFont typeface="+mj-lt"/>
              <a:buAutoNum type="alphaUcPeriod"/>
            </a:pPr>
            <a:endParaRPr lang="it-IT" sz="2000" b="1" cap="small" dirty="0">
              <a:latin typeface="Garamond" panose="02020404030301010803" pitchFamily="18" charset="0"/>
            </a:endParaRPr>
          </a:p>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Profili di responsabilità</a:t>
            </a:r>
          </a:p>
          <a:p>
            <a:pPr marL="457200" indent="-457200" algn="just">
              <a:lnSpc>
                <a:spcPct val="150000"/>
              </a:lnSpc>
              <a:buFont typeface="+mj-lt"/>
              <a:buAutoNum type="alphaUcPeriod"/>
            </a:pPr>
            <a:endParaRPr lang="it-IT" sz="2000" b="1" cap="small" dirty="0">
              <a:effectLst>
                <a:outerShdw blurRad="38100" dist="38100" dir="2700000" algn="tl">
                  <a:srgbClr val="000000">
                    <a:alpha val="43137"/>
                  </a:srgbClr>
                </a:outerShdw>
              </a:effectLst>
              <a:latin typeface="Garamond" panose="02020404030301010803" pitchFamily="18" charset="0"/>
            </a:endParaRPr>
          </a:p>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Conclusioni</a:t>
            </a:r>
          </a:p>
          <a:p>
            <a:pPr marL="457200" indent="-457200">
              <a:lnSpc>
                <a:spcPct val="150000"/>
              </a:lnSpc>
              <a:buFont typeface="+mj-lt"/>
              <a:buAutoNum type="alphaUcPeriod"/>
            </a:pPr>
            <a:endParaRPr lang="it-IT" sz="2000" b="1" cap="small"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D8F49CF3-A45D-BA43-BEFC-DF49B7A47839}"/>
              </a:ext>
            </a:extLst>
          </p:cNvPr>
          <p:cNvSpPr>
            <a:spLocks noGrp="1"/>
          </p:cNvSpPr>
          <p:nvPr>
            <p:ph type="ftr" sz="quarter" idx="11"/>
          </p:nvPr>
        </p:nvSpPr>
        <p:spPr>
          <a:xfrm>
            <a:off x="677334" y="6041362"/>
            <a:ext cx="8203776" cy="365125"/>
          </a:xfrm>
        </p:spPr>
        <p:txBody>
          <a:bodyPr/>
          <a:lstStyle/>
          <a:p>
            <a:pPr algn="just"/>
            <a:r>
              <a:rPr lang="it-IT" sz="1000" b="1" cap="small" dirty="0">
                <a:solidFill>
                  <a:schemeClr val="tx1"/>
                </a:solidFill>
                <a:latin typeface="Garamond" panose="02020404030301010803" pitchFamily="18" charset="0"/>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F7BA986F-4352-854A-AEA6-B96C9F346543}"/>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7097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8F9DBA5-656D-7E48-9B6B-478DA27C647E}"/>
              </a:ext>
            </a:extLst>
          </p:cNvPr>
          <p:cNvSpPr>
            <a:spLocks noGrp="1"/>
          </p:cNvSpPr>
          <p:nvPr>
            <p:ph type="ctrTitle"/>
          </p:nvPr>
        </p:nvSpPr>
        <p:spPr>
          <a:xfrm>
            <a:off x="2692398" y="1645921"/>
            <a:ext cx="6815669" cy="1740744"/>
          </a:xfrm>
        </p:spPr>
        <p:txBody>
          <a:bodyPr/>
          <a:lstStyle/>
          <a:p>
            <a:r>
              <a:rPr lang="it-IT" sz="4000" b="1" cap="small" dirty="0">
                <a:solidFill>
                  <a:srgbClr val="0070C0"/>
                </a:solidFill>
              </a:rPr>
              <a:t>A. </a:t>
            </a:r>
            <a:r>
              <a:rPr lang="it-IT" sz="3600" b="1" cap="small" dirty="0">
                <a:solidFill>
                  <a:srgbClr val="0070C0"/>
                </a:solidFill>
              </a:rPr>
              <a:t>Il ruolo dell’Amministratore di condominio</a:t>
            </a:r>
            <a:endParaRPr lang="it-IT" sz="4000" b="1" cap="small" dirty="0">
              <a:solidFill>
                <a:srgbClr val="0070C0"/>
              </a:solidFill>
            </a:endParaRPr>
          </a:p>
        </p:txBody>
      </p:sp>
      <p:sp>
        <p:nvSpPr>
          <p:cNvPr id="7" name="Sottotitolo 6">
            <a:extLst>
              <a:ext uri="{FF2B5EF4-FFF2-40B4-BE49-F238E27FC236}">
                <a16:creationId xmlns:a16="http://schemas.microsoft.com/office/drawing/2014/main" id="{DC750F72-AC3A-1641-86D6-B83E258BA251}"/>
              </a:ext>
            </a:extLst>
          </p:cNvPr>
          <p:cNvSpPr>
            <a:spLocks noGrp="1"/>
          </p:cNvSpPr>
          <p:nvPr>
            <p:ph type="subTitle" idx="1"/>
          </p:nvPr>
        </p:nvSpPr>
        <p:spPr/>
        <p:txBody>
          <a:bodyPr/>
          <a:lstStyle/>
          <a:p>
            <a:r>
              <a:rPr lang="it-IT" dirty="0"/>
              <a:t>La figura dell’Amministratore del Condominio: obblighi e attribuzioni dopo la riforma del 2012</a:t>
            </a:r>
          </a:p>
        </p:txBody>
      </p:sp>
      <p:sp>
        <p:nvSpPr>
          <p:cNvPr id="4" name="Segnaposto piè di pagina 3">
            <a:extLst>
              <a:ext uri="{FF2B5EF4-FFF2-40B4-BE49-F238E27FC236}">
                <a16:creationId xmlns:a16="http://schemas.microsoft.com/office/drawing/2014/main" id="{3627A25B-FDAE-C44D-A77F-E027F845E47E}"/>
              </a:ext>
            </a:extLst>
          </p:cNvPr>
          <p:cNvSpPr>
            <a:spLocks noGrp="1"/>
          </p:cNvSpPr>
          <p:nvPr>
            <p:ph type="ftr" sz="quarter" idx="11"/>
          </p:nvPr>
        </p:nvSpPr>
        <p:spPr>
          <a:xfrm>
            <a:off x="2692397" y="5037663"/>
            <a:ext cx="5943603" cy="2794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900" b="1" i="0" u="none" strike="noStrike" kern="1200" cap="small" spc="0" normalizeH="0" baseline="0" noProof="0">
                <a:ln>
                  <a:noFill/>
                </a:ln>
                <a:solidFill>
                  <a:prstClr val="black"/>
                </a:solidFill>
                <a:effectLst/>
                <a:uLnTx/>
                <a:uFillTx/>
                <a:latin typeface="Trebuchet MS" panose="020B0603020202020204"/>
                <a:ea typeface="+mn-ea"/>
                <a:cs typeface="+mn-cs"/>
              </a:rPr>
              <a:t>Avv. Giancarlo Geraci – Il ruolo dell’amministratore nella sicurezza del condominio: aspetti legali. Palermo, 26 novembre 2022</a:t>
            </a:r>
            <a:endParaRPr kumimoji="0" lang="it-IT" sz="900" b="1" i="0" u="none" strike="noStrike" kern="1200" cap="small" spc="0" normalizeH="0" baseline="0" noProof="0" dirty="0">
              <a:ln>
                <a:noFill/>
              </a:ln>
              <a:solidFill>
                <a:prstClr val="black"/>
              </a:solidFill>
              <a:effectLst/>
              <a:uLnTx/>
              <a:uFillTx/>
              <a:latin typeface="Trebuchet MS" panose="020B0603020202020204"/>
              <a:ea typeface="+mn-ea"/>
              <a:cs typeface="+mn-cs"/>
            </a:endParaRPr>
          </a:p>
        </p:txBody>
      </p:sp>
      <p:sp>
        <p:nvSpPr>
          <p:cNvPr id="5" name="Segnaposto numero diapositiva 4">
            <a:extLst>
              <a:ext uri="{FF2B5EF4-FFF2-40B4-BE49-F238E27FC236}">
                <a16:creationId xmlns:a16="http://schemas.microsoft.com/office/drawing/2014/main" id="{EDCFF8B9-F6D7-CE40-874C-8F095554E1FD}"/>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01833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D2DB30-4F32-5C46-9D2C-526B26E288B6}"/>
              </a:ext>
            </a:extLst>
          </p:cNvPr>
          <p:cNvSpPr>
            <a:spLocks noGrp="1"/>
          </p:cNvSpPr>
          <p:nvPr>
            <p:ph type="title"/>
          </p:nvPr>
        </p:nvSpPr>
        <p:spPr>
          <a:xfrm>
            <a:off x="677334" y="451513"/>
            <a:ext cx="8596668" cy="869287"/>
          </a:xfrm>
        </p:spPr>
        <p:txBody>
          <a:bodyPr>
            <a:normAutofit/>
          </a:bodyPr>
          <a:lstStyle/>
          <a:p>
            <a:pPr algn="ctr"/>
            <a:r>
              <a:rPr lang="it-IT" sz="3600" u="sng" cap="small" dirty="0">
                <a:solidFill>
                  <a:srgbClr val="0070C0"/>
                </a:solidFill>
                <a:effectLst>
                  <a:outerShdw blurRad="38100" dist="38100" dir="2700000" algn="tl">
                    <a:srgbClr val="000000">
                      <a:alpha val="43137"/>
                    </a:srgbClr>
                  </a:outerShdw>
                </a:effectLst>
              </a:rPr>
              <a:t>L’amministratore dopo la Riforma del 2012</a:t>
            </a:r>
            <a:endParaRPr lang="it-IT" u="sng" cap="small" dirty="0">
              <a:solidFill>
                <a:srgbClr val="0070C0"/>
              </a:solidFill>
              <a:effectLst>
                <a:outerShdw blurRad="38100" dist="38100" dir="2700000" algn="tl">
                  <a:srgbClr val="000000">
                    <a:alpha val="43137"/>
                  </a:srgbClr>
                </a:outerShdw>
              </a:effectLst>
            </a:endParaRPr>
          </a:p>
        </p:txBody>
      </p:sp>
      <p:sp>
        <p:nvSpPr>
          <p:cNvPr id="13" name="Segnaposto contenuto 12">
            <a:extLst>
              <a:ext uri="{FF2B5EF4-FFF2-40B4-BE49-F238E27FC236}">
                <a16:creationId xmlns:a16="http://schemas.microsoft.com/office/drawing/2014/main" id="{7BF2FAB1-038F-419C-A0B3-8D6CFD569136}"/>
              </a:ext>
            </a:extLst>
          </p:cNvPr>
          <p:cNvSpPr>
            <a:spLocks noGrp="1"/>
          </p:cNvSpPr>
          <p:nvPr>
            <p:ph idx="1"/>
          </p:nvPr>
        </p:nvSpPr>
        <p:spPr>
          <a:xfrm>
            <a:off x="753534" y="1111913"/>
            <a:ext cx="8596668" cy="4718973"/>
          </a:xfrm>
        </p:spPr>
        <p:txBody>
          <a:bodyPr>
            <a:normAutofit fontScale="92500"/>
          </a:bodyPr>
          <a:lstStyle/>
          <a:p>
            <a:pPr algn="just">
              <a:buFont typeface="Wingdings" panose="05000000000000000000" pitchFamily="2" charset="2"/>
              <a:buChar char="Ø"/>
            </a:pPr>
            <a:r>
              <a:rPr lang="it-IT" sz="2400" dirty="0">
                <a:solidFill>
                  <a:schemeClr val="tx1"/>
                </a:solidFill>
                <a:latin typeface="Garamond" panose="02020404030301010803" pitchFamily="18" charset="0"/>
              </a:rPr>
              <a:t>La Legge 220/2012 ha introdotto la figura dell’Amministratore professionista</a:t>
            </a:r>
          </a:p>
          <a:p>
            <a:pPr algn="just">
              <a:buFont typeface="Wingdings" panose="05000000000000000000" pitchFamily="2" charset="2"/>
              <a:buChar char="Ø"/>
            </a:pPr>
            <a:r>
              <a:rPr lang="it-IT" sz="2400" dirty="0">
                <a:solidFill>
                  <a:schemeClr val="tx1"/>
                </a:solidFill>
                <a:latin typeface="Garamond" panose="02020404030301010803" pitchFamily="18" charset="0"/>
              </a:rPr>
              <a:t>Sono state meglio delineate le mansioni dell’Amministratore individuandone alcune che già erano state riconosciute dalla giurisprudenza e dalla dottrina (es. polizza assicurativa professionale; comunicazione dati di reperibilità; utilizzo conto corrente specifico) e altre totalmente nuove (es. adempimenti fiscali; tenere registro anagrafe)</a:t>
            </a:r>
          </a:p>
          <a:p>
            <a:pPr algn="just">
              <a:buFont typeface="Wingdings" panose="05000000000000000000" pitchFamily="2" charset="2"/>
              <a:buChar char="Ø"/>
            </a:pPr>
            <a:r>
              <a:rPr lang="it-IT" sz="2400" dirty="0">
                <a:solidFill>
                  <a:schemeClr val="tx1"/>
                </a:solidFill>
                <a:latin typeface="Garamond" panose="02020404030301010803" pitchFamily="18" charset="0"/>
              </a:rPr>
              <a:t>Introduzione dell’art. 71</a:t>
            </a:r>
            <a:r>
              <a:rPr lang="it-IT" sz="2400" i="1" dirty="0">
                <a:solidFill>
                  <a:schemeClr val="tx1"/>
                </a:solidFill>
                <a:latin typeface="Garamond" panose="02020404030301010803" pitchFamily="18" charset="0"/>
              </a:rPr>
              <a:t> bis </a:t>
            </a:r>
            <a:r>
              <a:rPr lang="it-IT" sz="2400" dirty="0">
                <a:solidFill>
                  <a:schemeClr val="tx1"/>
                </a:solidFill>
                <a:latin typeface="Garamond" panose="02020404030301010803" pitchFamily="18" charset="0"/>
              </a:rPr>
              <a:t>d. </a:t>
            </a:r>
            <a:r>
              <a:rPr lang="it-IT" sz="2400" dirty="0" err="1">
                <a:solidFill>
                  <a:schemeClr val="tx1"/>
                </a:solidFill>
                <a:latin typeface="Garamond" panose="02020404030301010803" pitchFamily="18" charset="0"/>
              </a:rPr>
              <a:t>att</a:t>
            </a:r>
            <a:r>
              <a:rPr lang="it-IT" sz="2400" dirty="0">
                <a:solidFill>
                  <a:schemeClr val="tx1"/>
                </a:solidFill>
                <a:latin typeface="Garamond" panose="02020404030301010803" pitchFamily="18" charset="0"/>
              </a:rPr>
              <a:t>. cod. civ. che va a prevedere i requisiti legislativi che deve avere l’Amministratore</a:t>
            </a:r>
          </a:p>
          <a:p>
            <a:pPr algn="just">
              <a:buFont typeface="Wingdings" panose="05000000000000000000" pitchFamily="2" charset="2"/>
              <a:buChar char="Ø"/>
            </a:pPr>
            <a:r>
              <a:rPr lang="it-IT" sz="2400" dirty="0">
                <a:solidFill>
                  <a:schemeClr val="tx1"/>
                </a:solidFill>
                <a:latin typeface="Garamond" panose="02020404030301010803" pitchFamily="18" charset="0"/>
              </a:rPr>
              <a:t>L’Amministratore professionista diventa una figura a cui è richiesto un elevato grado di diligenza nell’esecuzione degli obblighi derivanti dal proprio incarico, ai sensi dell’art. 1176, comma II, cod. civ.</a:t>
            </a:r>
          </a:p>
          <a:p>
            <a:pPr algn="just"/>
            <a:endParaRPr lang="it-IT" sz="2000" dirty="0">
              <a:solidFill>
                <a:srgbClr val="444444"/>
              </a:solidFill>
              <a:latin typeface="Garamond" panose="02020404030301010803" pitchFamily="18" charset="0"/>
            </a:endParaRPr>
          </a:p>
          <a:p>
            <a:pPr marL="0" indent="0" algn="just">
              <a:buNone/>
            </a:pPr>
            <a:endParaRPr lang="it-IT" dirty="0">
              <a:solidFill>
                <a:srgbClr val="444444"/>
              </a:solidFill>
              <a:latin typeface="Garamond" panose="02020404030301010803" pitchFamily="18" charset="0"/>
            </a:endParaRPr>
          </a:p>
          <a:p>
            <a:pPr algn="just"/>
            <a:endParaRPr lang="it-IT" dirty="0">
              <a:solidFill>
                <a:srgbClr val="444444"/>
              </a:solidFill>
              <a:latin typeface="Arial" panose="020B0604020202020204" pitchFamily="34" charset="0"/>
            </a:endParaRPr>
          </a:p>
          <a:p>
            <a:pPr algn="just"/>
            <a:endParaRPr lang="it-IT" dirty="0">
              <a:solidFill>
                <a:srgbClr val="444444"/>
              </a:solidFill>
              <a:latin typeface="Arial" panose="020B0604020202020204" pitchFamily="34" charset="0"/>
            </a:endParaRPr>
          </a:p>
          <a:p>
            <a:endParaRPr lang="it-IT" dirty="0"/>
          </a:p>
        </p:txBody>
      </p:sp>
      <p:sp>
        <p:nvSpPr>
          <p:cNvPr id="4" name="Segnaposto piè di pagina 3">
            <a:extLst>
              <a:ext uri="{FF2B5EF4-FFF2-40B4-BE49-F238E27FC236}">
                <a16:creationId xmlns:a16="http://schemas.microsoft.com/office/drawing/2014/main" id="{E81E1306-B277-4D4C-9C86-8227DF333BA1}"/>
              </a:ext>
            </a:extLst>
          </p:cNvPr>
          <p:cNvSpPr>
            <a:spLocks noGrp="1"/>
          </p:cNvSpPr>
          <p:nvPr>
            <p:ph type="ftr" sz="quarter" idx="11"/>
          </p:nvPr>
        </p:nvSpPr>
        <p:spPr>
          <a:xfrm>
            <a:off x="677334" y="6041362"/>
            <a:ext cx="7483686"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2B419838-A875-DD44-9FAF-566DD7E63D9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23759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3E912F-2A4E-E644-A45E-5D1A5FBB9984}"/>
              </a:ext>
            </a:extLst>
          </p:cNvPr>
          <p:cNvSpPr>
            <a:spLocks noGrp="1"/>
          </p:cNvSpPr>
          <p:nvPr>
            <p:ph type="title"/>
          </p:nvPr>
        </p:nvSpPr>
        <p:spPr>
          <a:xfrm>
            <a:off x="677334" y="609600"/>
            <a:ext cx="8596668" cy="711200"/>
          </a:xfrm>
        </p:spPr>
        <p:txBody>
          <a:bodyPr>
            <a:normAutofit/>
          </a:bodyPr>
          <a:lstStyle/>
          <a:p>
            <a:pPr algn="ctr"/>
            <a:r>
              <a:rPr lang="it-IT" cap="small" dirty="0">
                <a:solidFill>
                  <a:srgbClr val="0070C0"/>
                </a:solidFill>
                <a:effectLst>
                  <a:outerShdw blurRad="38100" dist="38100" dir="2700000" algn="tl">
                    <a:srgbClr val="000000">
                      <a:alpha val="43137"/>
                    </a:srgbClr>
                  </a:outerShdw>
                </a:effectLst>
              </a:rPr>
              <a:t>La diligenza professionale</a:t>
            </a:r>
            <a:endParaRPr lang="it-IT" dirty="0"/>
          </a:p>
        </p:txBody>
      </p:sp>
      <p:sp>
        <p:nvSpPr>
          <p:cNvPr id="3" name="Segnaposto contenuto 2">
            <a:extLst>
              <a:ext uri="{FF2B5EF4-FFF2-40B4-BE49-F238E27FC236}">
                <a16:creationId xmlns:a16="http://schemas.microsoft.com/office/drawing/2014/main" id="{B5F9384D-C40B-C44E-9EC8-303947C66848}"/>
              </a:ext>
            </a:extLst>
          </p:cNvPr>
          <p:cNvSpPr>
            <a:spLocks noGrp="1"/>
          </p:cNvSpPr>
          <p:nvPr>
            <p:ph idx="1"/>
          </p:nvPr>
        </p:nvSpPr>
        <p:spPr>
          <a:xfrm>
            <a:off x="677334" y="1473201"/>
            <a:ext cx="8771466" cy="4568162"/>
          </a:xfrm>
        </p:spPr>
        <p:txBody>
          <a:bodyPr>
            <a:normAutofit/>
          </a:bodyPr>
          <a:lstStyle/>
          <a:p>
            <a:pPr marL="0" indent="0" algn="ctr">
              <a:buNone/>
            </a:pPr>
            <a:r>
              <a:rPr lang="it-IT" sz="2400" b="1" u="sng" cap="small" dirty="0">
                <a:solidFill>
                  <a:srgbClr val="000000"/>
                </a:solidFill>
                <a:latin typeface="Garamond" panose="02020404030301010803" pitchFamily="18" charset="0"/>
              </a:rPr>
              <a:t>Art. 1176 cod. civ.</a:t>
            </a:r>
          </a:p>
          <a:p>
            <a:pPr algn="just">
              <a:buFont typeface="Wingdings" panose="05000000000000000000" pitchFamily="2" charset="2"/>
              <a:buChar char="Ø"/>
            </a:pPr>
            <a:r>
              <a:rPr lang="it-IT" sz="2400" dirty="0">
                <a:solidFill>
                  <a:schemeClr val="tx1"/>
                </a:solidFill>
                <a:latin typeface="Garamond" panose="02020404030301010803" pitchFamily="18" charset="0"/>
              </a:rPr>
              <a:t>«</a:t>
            </a:r>
            <a:r>
              <a:rPr lang="it-IT" sz="2400" b="1" dirty="0">
                <a:solidFill>
                  <a:schemeClr val="tx1"/>
                </a:solidFill>
                <a:latin typeface="Garamond" panose="02020404030301010803" pitchFamily="18" charset="0"/>
              </a:rPr>
              <a:t>(1) </a:t>
            </a:r>
            <a:r>
              <a:rPr lang="it-IT" sz="2400" dirty="0">
                <a:solidFill>
                  <a:schemeClr val="tx1"/>
                </a:solidFill>
                <a:latin typeface="Garamond" panose="02020404030301010803" pitchFamily="18" charset="0"/>
              </a:rPr>
              <a:t>Nell'adempiere l'obbligazione il debitore deve usare la </a:t>
            </a:r>
            <a:r>
              <a:rPr lang="it-IT" sz="2400" u="sng" dirty="0">
                <a:solidFill>
                  <a:schemeClr val="tx1"/>
                </a:solidFill>
                <a:latin typeface="Garamond" panose="02020404030301010803" pitchFamily="18" charset="0"/>
              </a:rPr>
              <a:t>diligenza del buon padre di famiglia.</a:t>
            </a:r>
            <a:r>
              <a:rPr lang="it-IT" sz="2400" dirty="0">
                <a:solidFill>
                  <a:schemeClr val="tx1"/>
                </a:solidFill>
                <a:latin typeface="Garamond" panose="02020404030301010803" pitchFamily="18" charset="0"/>
              </a:rPr>
              <a:t> </a:t>
            </a:r>
            <a:r>
              <a:rPr lang="it-IT" sz="2400" b="1" dirty="0">
                <a:solidFill>
                  <a:schemeClr val="tx1"/>
                </a:solidFill>
                <a:latin typeface="Garamond" panose="02020404030301010803" pitchFamily="18" charset="0"/>
              </a:rPr>
              <a:t>(2) </a:t>
            </a:r>
            <a:r>
              <a:rPr lang="it-IT" sz="2400" dirty="0">
                <a:solidFill>
                  <a:schemeClr val="tx1"/>
                </a:solidFill>
                <a:latin typeface="Garamond" panose="02020404030301010803" pitchFamily="18" charset="0"/>
              </a:rPr>
              <a:t>Nell'adempimento delle obbligazioni inerenti all'esercizio di un'attività professionale, </a:t>
            </a:r>
            <a:r>
              <a:rPr lang="it-IT" sz="2400" u="sng" dirty="0">
                <a:solidFill>
                  <a:schemeClr val="tx1"/>
                </a:solidFill>
                <a:latin typeface="Garamond" panose="02020404030301010803" pitchFamily="18" charset="0"/>
              </a:rPr>
              <a:t>la diligenza deve valutarsi con riguardo alla natura dell'attività esercitata»</a:t>
            </a:r>
          </a:p>
          <a:p>
            <a:pPr algn="just">
              <a:buFont typeface="Wingdings" panose="05000000000000000000" pitchFamily="2" charset="2"/>
              <a:buChar char="Ø"/>
            </a:pPr>
            <a:r>
              <a:rPr lang="it-IT" sz="2400" dirty="0">
                <a:solidFill>
                  <a:schemeClr val="tx1"/>
                </a:solidFill>
                <a:latin typeface="Garamond" panose="02020404030301010803" pitchFamily="18" charset="0"/>
              </a:rPr>
              <a:t>Si tratta, dunque, di una </a:t>
            </a:r>
            <a:r>
              <a:rPr lang="it-IT" sz="2400" u="sng" dirty="0">
                <a:solidFill>
                  <a:schemeClr val="tx1"/>
                </a:solidFill>
                <a:latin typeface="Garamond" panose="02020404030301010803" pitchFamily="18" charset="0"/>
              </a:rPr>
              <a:t>diligenza «qualificata</a:t>
            </a:r>
            <a:r>
              <a:rPr lang="it-IT" sz="2400" dirty="0">
                <a:solidFill>
                  <a:schemeClr val="tx1"/>
                </a:solidFill>
                <a:latin typeface="Garamond" panose="02020404030301010803" pitchFamily="18" charset="0"/>
              </a:rPr>
              <a:t>», poiché derivante da un soggetto che ha specifica professionalità e, di conseguenza, a cui può essere richiesto un maggior grado di diligenza nell’esecuzione dei propri doveri</a:t>
            </a:r>
          </a:p>
          <a:p>
            <a:pPr marL="0" indent="0" algn="just">
              <a:buNone/>
            </a:pPr>
            <a:endParaRPr lang="it-IT" sz="2000" b="1" dirty="0">
              <a:solidFill>
                <a:srgbClr val="000000"/>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E1609CA7-4BDC-BC43-A2AE-6D423E5BD201}"/>
              </a:ext>
            </a:extLst>
          </p:cNvPr>
          <p:cNvSpPr>
            <a:spLocks noGrp="1"/>
          </p:cNvSpPr>
          <p:nvPr>
            <p:ph type="ftr" sz="quarter" idx="11"/>
          </p:nvPr>
        </p:nvSpPr>
        <p:spPr>
          <a:xfrm>
            <a:off x="677334" y="6041362"/>
            <a:ext cx="7529406"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D6460745-E77C-494F-AC41-BE4C7D6B861C}"/>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273809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C0BFD-3928-2CA8-DA8C-F12F89F52FC5}"/>
              </a:ext>
            </a:extLst>
          </p:cNvPr>
          <p:cNvSpPr>
            <a:spLocks noGrp="1"/>
          </p:cNvSpPr>
          <p:nvPr>
            <p:ph type="title"/>
          </p:nvPr>
        </p:nvSpPr>
        <p:spPr>
          <a:xfrm>
            <a:off x="677334" y="609600"/>
            <a:ext cx="8596668" cy="687977"/>
          </a:xfrm>
        </p:spPr>
        <p:txBody>
          <a:bodyPr/>
          <a:lstStyle/>
          <a:p>
            <a:pPr algn="ctr"/>
            <a:r>
              <a:rPr lang="it-IT" cap="small" dirty="0">
                <a:solidFill>
                  <a:srgbClr val="0070C0"/>
                </a:solidFill>
                <a:effectLst>
                  <a:outerShdw blurRad="38100" dist="38100" dir="2700000" algn="tl">
                    <a:srgbClr val="000000">
                      <a:alpha val="43137"/>
                    </a:srgbClr>
                  </a:outerShdw>
                </a:effectLst>
              </a:rPr>
              <a:t>Il «contratto» di Amministratore (1)</a:t>
            </a:r>
            <a:endParaRPr lang="it-IT" dirty="0"/>
          </a:p>
        </p:txBody>
      </p:sp>
      <p:sp>
        <p:nvSpPr>
          <p:cNvPr id="3" name="Segnaposto contenuto 2">
            <a:extLst>
              <a:ext uri="{FF2B5EF4-FFF2-40B4-BE49-F238E27FC236}">
                <a16:creationId xmlns:a16="http://schemas.microsoft.com/office/drawing/2014/main" id="{7C3BDA43-9981-C2CA-C31D-EE3BC25A0045}"/>
              </a:ext>
            </a:extLst>
          </p:cNvPr>
          <p:cNvSpPr>
            <a:spLocks noGrp="1"/>
          </p:cNvSpPr>
          <p:nvPr>
            <p:ph idx="1"/>
          </p:nvPr>
        </p:nvSpPr>
        <p:spPr>
          <a:xfrm>
            <a:off x="677334" y="1410789"/>
            <a:ext cx="8596668" cy="4630573"/>
          </a:xfrm>
        </p:spPr>
        <p:txBody>
          <a:bodyPr>
            <a:normAutofit/>
          </a:bodyPr>
          <a:lstStyle/>
          <a:p>
            <a:pPr algn="just">
              <a:buFont typeface="Wingdings" panose="05000000000000000000" pitchFamily="2" charset="2"/>
              <a:buChar char="Ø"/>
            </a:pPr>
            <a:r>
              <a:rPr lang="it-IT" sz="2000" dirty="0">
                <a:solidFill>
                  <a:schemeClr val="tx1"/>
                </a:solidFill>
                <a:latin typeface="Garamond" panose="02020404030301010803" pitchFamily="18" charset="0"/>
              </a:rPr>
              <a:t>Ma quali sono i doveri dell’Amministratore? Qual è il rapporto che lo lega al Condominio? </a:t>
            </a:r>
            <a:r>
              <a:rPr lang="it-IT" sz="2000" u="sng" dirty="0">
                <a:solidFill>
                  <a:schemeClr val="tx1"/>
                </a:solidFill>
                <a:latin typeface="Garamond" panose="02020404030301010803" pitchFamily="18" charset="0"/>
              </a:rPr>
              <a:t>Due tesi</a:t>
            </a:r>
          </a:p>
          <a:p>
            <a:pPr algn="just">
              <a:spcAft>
                <a:spcPts val="600"/>
              </a:spcAft>
              <a:buFont typeface="Wingdings" panose="05000000000000000000" pitchFamily="2" charset="2"/>
              <a:buChar char="Ø"/>
            </a:pPr>
            <a:r>
              <a:rPr lang="it-IT" sz="2000" b="1" u="sng" cap="small" dirty="0">
                <a:solidFill>
                  <a:schemeClr val="tx1"/>
                </a:solidFill>
                <a:latin typeface="Garamond" panose="02020404030301010803" pitchFamily="18" charset="0"/>
              </a:rPr>
              <a:t>Prima tesi</a:t>
            </a:r>
            <a:r>
              <a:rPr lang="it-IT" sz="2000" dirty="0">
                <a:solidFill>
                  <a:schemeClr val="tx1"/>
                </a:solidFill>
                <a:latin typeface="Garamond" panose="02020404030301010803" pitchFamily="18" charset="0"/>
              </a:rPr>
              <a:t>: è un contratto di mandato con rappresentanza (artt. 1703 e ss. cod. civ.). L’art. 1703 cod. civ. lo definisce come «</a:t>
            </a:r>
            <a:r>
              <a:rPr lang="it-IT" sz="2000" i="1" dirty="0">
                <a:solidFill>
                  <a:schemeClr val="tx1"/>
                </a:solidFill>
                <a:latin typeface="Garamond" panose="02020404030301010803" pitchFamily="18" charset="0"/>
              </a:rPr>
              <a:t>il contratto con il quale una parte si obbliga a compiere uno o più atti giuridici per conto dell’altra</a:t>
            </a:r>
            <a:r>
              <a:rPr lang="it-IT" sz="2000" dirty="0">
                <a:solidFill>
                  <a:schemeClr val="tx1"/>
                </a:solidFill>
                <a:latin typeface="Garamond" panose="02020404030301010803" pitchFamily="18" charset="0"/>
              </a:rPr>
              <a:t>»</a:t>
            </a:r>
          </a:p>
          <a:p>
            <a:pPr algn="just">
              <a:spcAft>
                <a:spcPts val="600"/>
              </a:spcAft>
              <a:buFont typeface="Wingdings" panose="05000000000000000000" pitchFamily="2" charset="2"/>
              <a:buChar char="Ø"/>
            </a:pPr>
            <a:r>
              <a:rPr lang="it-IT" sz="2000" dirty="0">
                <a:solidFill>
                  <a:schemeClr val="tx1"/>
                </a:solidFill>
                <a:latin typeface="Garamond" panose="02020404030301010803" pitchFamily="18" charset="0"/>
              </a:rPr>
              <a:t>Gli atti compiuti dall’Amministratore impegnano direttamente il Condominio</a:t>
            </a:r>
          </a:p>
          <a:p>
            <a:pPr algn="just">
              <a:spcAft>
                <a:spcPts val="600"/>
              </a:spcAft>
              <a:buFont typeface="Wingdings" panose="05000000000000000000" pitchFamily="2" charset="2"/>
              <a:buChar char="Ø"/>
            </a:pPr>
            <a:r>
              <a:rPr lang="it-IT" sz="2000" dirty="0">
                <a:solidFill>
                  <a:schemeClr val="tx1"/>
                </a:solidFill>
                <a:latin typeface="Garamond" panose="02020404030301010803" pitchFamily="18" charset="0"/>
              </a:rPr>
              <a:t>Obbligo del mandatario di eseguire il mandato con la diligenza del buon padre di famiglia (art. 1710 cod. civ.)</a:t>
            </a:r>
          </a:p>
          <a:p>
            <a:pPr algn="just">
              <a:spcAft>
                <a:spcPts val="600"/>
              </a:spcAft>
              <a:buFont typeface="Wingdings" panose="05000000000000000000" pitchFamily="2" charset="2"/>
              <a:buChar char="Ø"/>
            </a:pPr>
            <a:r>
              <a:rPr lang="it-IT" sz="2000" dirty="0">
                <a:solidFill>
                  <a:schemeClr val="tx1"/>
                </a:solidFill>
                <a:latin typeface="Garamond" panose="02020404030301010803" pitchFamily="18" charset="0"/>
              </a:rPr>
              <a:t>Obbligo del mandante di compensare il mandatario per l’attività svolta e di tenerlo indenne dalle spese che eventualmente questi ha anticipato nell’esecuzione del mandato (art. 1720 cod. civ.)</a:t>
            </a:r>
            <a:endParaRPr lang="it-IT" sz="2000" u="sng" dirty="0">
              <a:solidFill>
                <a:schemeClr val="tx1"/>
              </a:solidFill>
              <a:latin typeface="Garamond" panose="02020404030301010803" pitchFamily="18" charset="0"/>
            </a:endParaRPr>
          </a:p>
          <a:p>
            <a:pPr marL="0" indent="0" algn="just">
              <a:buNone/>
            </a:pPr>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DCC7A6E-8B5C-0E8C-C3C3-616E48141BC6}"/>
              </a:ext>
            </a:extLst>
          </p:cNvPr>
          <p:cNvSpPr>
            <a:spLocks noGrp="1"/>
          </p:cNvSpPr>
          <p:nvPr>
            <p:ph type="ftr" sz="quarter" idx="11"/>
          </p:nvPr>
        </p:nvSpPr>
        <p:spPr>
          <a:xfrm>
            <a:off x="677334" y="6041362"/>
            <a:ext cx="8596668"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A715A952-37DE-0BF2-2E89-CF5BF19F2E9C}"/>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11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C0BFD-3928-2CA8-DA8C-F12F89F52FC5}"/>
              </a:ext>
            </a:extLst>
          </p:cNvPr>
          <p:cNvSpPr>
            <a:spLocks noGrp="1"/>
          </p:cNvSpPr>
          <p:nvPr>
            <p:ph type="title"/>
          </p:nvPr>
        </p:nvSpPr>
        <p:spPr>
          <a:xfrm>
            <a:off x="677334" y="609600"/>
            <a:ext cx="8596668" cy="687977"/>
          </a:xfrm>
        </p:spPr>
        <p:txBody>
          <a:bodyPr/>
          <a:lstStyle/>
          <a:p>
            <a:pPr algn="ctr"/>
            <a:r>
              <a:rPr lang="it-IT" cap="small" dirty="0">
                <a:solidFill>
                  <a:srgbClr val="0070C0"/>
                </a:solidFill>
                <a:effectLst>
                  <a:outerShdw blurRad="38100" dist="38100" dir="2700000" algn="tl">
                    <a:srgbClr val="000000">
                      <a:alpha val="43137"/>
                    </a:srgbClr>
                  </a:outerShdw>
                </a:effectLst>
              </a:rPr>
              <a:t>Il «contratto» di Amministratore (2)</a:t>
            </a:r>
            <a:endParaRPr lang="it-IT" dirty="0"/>
          </a:p>
        </p:txBody>
      </p:sp>
      <p:sp>
        <p:nvSpPr>
          <p:cNvPr id="3" name="Segnaposto contenuto 2">
            <a:extLst>
              <a:ext uri="{FF2B5EF4-FFF2-40B4-BE49-F238E27FC236}">
                <a16:creationId xmlns:a16="http://schemas.microsoft.com/office/drawing/2014/main" id="{7C3BDA43-9981-C2CA-C31D-EE3BC25A0045}"/>
              </a:ext>
            </a:extLst>
          </p:cNvPr>
          <p:cNvSpPr>
            <a:spLocks noGrp="1"/>
          </p:cNvSpPr>
          <p:nvPr>
            <p:ph idx="1"/>
          </p:nvPr>
        </p:nvSpPr>
        <p:spPr>
          <a:xfrm>
            <a:off x="677334" y="1410789"/>
            <a:ext cx="8596668" cy="4630573"/>
          </a:xfrm>
        </p:spPr>
        <p:txBody>
          <a:bodyPr>
            <a:normAutofit/>
          </a:bodyPr>
          <a:lstStyle/>
          <a:p>
            <a:pPr marL="0" indent="0" algn="ctr">
              <a:buNone/>
            </a:pPr>
            <a:r>
              <a:rPr lang="it-IT" sz="2000" b="1" u="sng" cap="small" dirty="0">
                <a:solidFill>
                  <a:schemeClr val="tx1"/>
                </a:solidFill>
                <a:latin typeface="Garamond" panose="02020404030301010803" pitchFamily="18" charset="0"/>
              </a:rPr>
              <a:t>Critiche</a:t>
            </a:r>
          </a:p>
          <a:p>
            <a:pPr algn="just">
              <a:buFont typeface="Wingdings" panose="05000000000000000000" pitchFamily="2" charset="2"/>
              <a:buChar char="Ø"/>
            </a:pPr>
            <a:r>
              <a:rPr lang="it-IT" sz="2400" dirty="0">
                <a:solidFill>
                  <a:schemeClr val="tx1"/>
                </a:solidFill>
                <a:latin typeface="Garamond" panose="02020404030301010803" pitchFamily="18" charset="0"/>
              </a:rPr>
              <a:t>come può l’Amministratore rappresentare anche chi non l’ha nominato?</a:t>
            </a:r>
          </a:p>
          <a:p>
            <a:pPr algn="just">
              <a:buFont typeface="Wingdings" panose="05000000000000000000" pitchFamily="2" charset="2"/>
              <a:buChar char="Ø"/>
            </a:pPr>
            <a:endParaRPr lang="it-IT" sz="2400" dirty="0">
              <a:solidFill>
                <a:schemeClr val="tx1"/>
              </a:solidFill>
              <a:latin typeface="Garamond" panose="02020404030301010803" pitchFamily="18" charset="0"/>
            </a:endParaRPr>
          </a:p>
          <a:p>
            <a:pPr algn="just">
              <a:buFont typeface="Wingdings" panose="05000000000000000000" pitchFamily="2" charset="2"/>
              <a:buChar char="Ø"/>
            </a:pPr>
            <a:r>
              <a:rPr lang="it-IT" sz="2400" dirty="0">
                <a:solidFill>
                  <a:schemeClr val="tx1"/>
                </a:solidFill>
                <a:latin typeface="Garamond" panose="02020404030301010803" pitchFamily="18" charset="0"/>
              </a:rPr>
              <a:t>come può agire contro gli stessi condomini – mandanti?</a:t>
            </a:r>
          </a:p>
          <a:p>
            <a:pPr algn="just">
              <a:buFont typeface="Wingdings" panose="05000000000000000000" pitchFamily="2" charset="2"/>
              <a:buChar char="Ø"/>
            </a:pPr>
            <a:endParaRPr lang="it-IT" sz="2400" dirty="0">
              <a:solidFill>
                <a:schemeClr val="tx1"/>
              </a:solidFill>
              <a:latin typeface="Garamond" panose="02020404030301010803" pitchFamily="18" charset="0"/>
            </a:endParaRPr>
          </a:p>
          <a:p>
            <a:pPr algn="just">
              <a:buFont typeface="Wingdings" panose="05000000000000000000" pitchFamily="2" charset="2"/>
              <a:buChar char="Ø"/>
            </a:pPr>
            <a:r>
              <a:rPr lang="it-IT" sz="2400" dirty="0">
                <a:solidFill>
                  <a:schemeClr val="tx1"/>
                </a:solidFill>
                <a:latin typeface="Garamond" panose="02020404030301010803" pitchFamily="18" charset="0"/>
              </a:rPr>
              <a:t>Il rapporto dell’Amministratore, dunque, da un lato è </a:t>
            </a:r>
            <a:r>
              <a:rPr lang="it-IT" sz="2400" u="sng" dirty="0">
                <a:solidFill>
                  <a:schemeClr val="tx1"/>
                </a:solidFill>
                <a:latin typeface="Garamond" panose="02020404030301010803" pitchFamily="18" charset="0"/>
              </a:rPr>
              <a:t>spersonalizzato</a:t>
            </a:r>
            <a:r>
              <a:rPr lang="it-IT" sz="2400" dirty="0">
                <a:solidFill>
                  <a:schemeClr val="tx1"/>
                </a:solidFill>
                <a:latin typeface="Garamond" panose="02020404030301010803" pitchFamily="18" charset="0"/>
              </a:rPr>
              <a:t> dopo il conferimento dell’incarico ma, dall’altro, è </a:t>
            </a:r>
            <a:r>
              <a:rPr lang="it-IT" sz="2400" u="sng" dirty="0">
                <a:solidFill>
                  <a:schemeClr val="tx1"/>
                </a:solidFill>
                <a:latin typeface="Garamond" panose="02020404030301010803" pitchFamily="18" charset="0"/>
              </a:rPr>
              <a:t>personalissimo</a:t>
            </a:r>
            <a:r>
              <a:rPr lang="it-IT" sz="2400" dirty="0">
                <a:solidFill>
                  <a:schemeClr val="tx1"/>
                </a:solidFill>
                <a:latin typeface="Garamond" panose="02020404030301010803" pitchFamily="18" charset="0"/>
              </a:rPr>
              <a:t> perché non può essere sostituito da nessuno</a:t>
            </a:r>
          </a:p>
          <a:p>
            <a:pPr marL="0" indent="0" algn="just">
              <a:buNone/>
            </a:pPr>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DCC7A6E-8B5C-0E8C-C3C3-616E48141BC6}"/>
              </a:ext>
            </a:extLst>
          </p:cNvPr>
          <p:cNvSpPr>
            <a:spLocks noGrp="1"/>
          </p:cNvSpPr>
          <p:nvPr>
            <p:ph type="ftr" sz="quarter" idx="11"/>
          </p:nvPr>
        </p:nvSpPr>
        <p:spPr>
          <a:xfrm>
            <a:off x="677334" y="6041362"/>
            <a:ext cx="8596668"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A715A952-37DE-0BF2-2E89-CF5BF19F2E9C}"/>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065081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C0BFD-3928-2CA8-DA8C-F12F89F52FC5}"/>
              </a:ext>
            </a:extLst>
          </p:cNvPr>
          <p:cNvSpPr>
            <a:spLocks noGrp="1"/>
          </p:cNvSpPr>
          <p:nvPr>
            <p:ph type="title"/>
          </p:nvPr>
        </p:nvSpPr>
        <p:spPr>
          <a:xfrm>
            <a:off x="677334" y="609600"/>
            <a:ext cx="8596668" cy="687977"/>
          </a:xfrm>
        </p:spPr>
        <p:txBody>
          <a:bodyPr/>
          <a:lstStyle/>
          <a:p>
            <a:pPr algn="ctr"/>
            <a:r>
              <a:rPr lang="it-IT" cap="small" dirty="0">
                <a:solidFill>
                  <a:srgbClr val="0070C0"/>
                </a:solidFill>
                <a:effectLst>
                  <a:outerShdw blurRad="38100" dist="38100" dir="2700000" algn="tl">
                    <a:srgbClr val="000000">
                      <a:alpha val="43137"/>
                    </a:srgbClr>
                  </a:outerShdw>
                </a:effectLst>
              </a:rPr>
              <a:t>Il «contratto» di Amministratore (3)</a:t>
            </a:r>
            <a:endParaRPr lang="it-IT" dirty="0"/>
          </a:p>
        </p:txBody>
      </p:sp>
      <p:sp>
        <p:nvSpPr>
          <p:cNvPr id="3" name="Segnaposto contenuto 2">
            <a:extLst>
              <a:ext uri="{FF2B5EF4-FFF2-40B4-BE49-F238E27FC236}">
                <a16:creationId xmlns:a16="http://schemas.microsoft.com/office/drawing/2014/main" id="{7C3BDA43-9981-C2CA-C31D-EE3BC25A0045}"/>
              </a:ext>
            </a:extLst>
          </p:cNvPr>
          <p:cNvSpPr>
            <a:spLocks noGrp="1"/>
          </p:cNvSpPr>
          <p:nvPr>
            <p:ph idx="1"/>
          </p:nvPr>
        </p:nvSpPr>
        <p:spPr>
          <a:xfrm>
            <a:off x="677334" y="1410789"/>
            <a:ext cx="8596668" cy="4630573"/>
          </a:xfrm>
        </p:spPr>
        <p:txBody>
          <a:bodyPr>
            <a:normAutofit lnSpcReduction="10000"/>
          </a:bodyPr>
          <a:lstStyle/>
          <a:p>
            <a:pPr marL="0" indent="0" algn="ctr">
              <a:buNone/>
            </a:pPr>
            <a:r>
              <a:rPr lang="it-IT" sz="2000" b="1" u="sng" cap="small" dirty="0">
                <a:solidFill>
                  <a:schemeClr val="tx1"/>
                </a:solidFill>
                <a:latin typeface="Garamond" panose="02020404030301010803" pitchFamily="18" charset="0"/>
              </a:rPr>
              <a:t>Ne consegue che</a:t>
            </a:r>
          </a:p>
          <a:p>
            <a:pPr algn="just">
              <a:buFont typeface="Wingdings" panose="05000000000000000000" pitchFamily="2" charset="2"/>
              <a:buChar char="Ø"/>
            </a:pPr>
            <a:r>
              <a:rPr lang="it-IT" sz="2000" b="1" u="sng" cap="small" dirty="0">
                <a:solidFill>
                  <a:schemeClr val="tx1"/>
                </a:solidFill>
                <a:latin typeface="Garamond" panose="02020404030301010803" pitchFamily="18" charset="0"/>
              </a:rPr>
              <a:t>Seconda tesi</a:t>
            </a:r>
            <a:r>
              <a:rPr lang="it-IT" sz="2000" dirty="0">
                <a:solidFill>
                  <a:schemeClr val="tx1"/>
                </a:solidFill>
                <a:latin typeface="Garamond" panose="02020404030301010803" pitchFamily="18" charset="0"/>
              </a:rPr>
              <a:t>: il rapporto tra Amministratore e condomini è meglio inquadrabile in un </a:t>
            </a:r>
            <a:r>
              <a:rPr lang="it-IT" sz="2000" u="sng" dirty="0">
                <a:solidFill>
                  <a:schemeClr val="tx1"/>
                </a:solidFill>
                <a:latin typeface="Garamond" panose="02020404030301010803" pitchFamily="18" charset="0"/>
              </a:rPr>
              <a:t>rapporto contrattuale atipico</a:t>
            </a:r>
            <a:r>
              <a:rPr lang="it-IT" sz="2000" dirty="0">
                <a:solidFill>
                  <a:schemeClr val="tx1"/>
                </a:solidFill>
                <a:latin typeface="Garamond" panose="02020404030301010803" pitchFamily="18" charset="0"/>
              </a:rPr>
              <a:t> (art. 1322 cod. civ.) che può essere genericamente ricondotto al contratto di mandato ma che presenta, rispetto ad esso, delle peculiarità così potendosi parlare di «contratto di amministratore di condominio»</a:t>
            </a: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r>
              <a:rPr lang="it-IT" sz="2000" b="1" dirty="0" err="1">
                <a:solidFill>
                  <a:schemeClr val="tx1"/>
                </a:solidFill>
                <a:latin typeface="Garamond" panose="02020404030301010803" pitchFamily="18" charset="0"/>
              </a:rPr>
              <a:t>Cass</a:t>
            </a:r>
            <a:r>
              <a:rPr lang="it-IT" sz="2000" b="1" dirty="0">
                <a:solidFill>
                  <a:schemeClr val="tx1"/>
                </a:solidFill>
                <a:latin typeface="Garamond" panose="02020404030301010803" pitchFamily="18" charset="0"/>
              </a:rPr>
              <a:t>. civ., sez. II, ordinanza 19.03.2021 n.7874</a:t>
            </a:r>
            <a:r>
              <a:rPr lang="it-IT" sz="2000" dirty="0">
                <a:solidFill>
                  <a:schemeClr val="tx1"/>
                </a:solidFill>
                <a:latin typeface="Garamond" panose="02020404030301010803" pitchFamily="18" charset="0"/>
              </a:rPr>
              <a:t>: «</a:t>
            </a:r>
            <a:r>
              <a:rPr lang="it-IT" sz="2000" i="0" dirty="0">
                <a:solidFill>
                  <a:schemeClr val="tx1"/>
                </a:solidFill>
                <a:effectLst/>
                <a:latin typeface="Garamond" panose="02020404030301010803" pitchFamily="18" charset="0"/>
              </a:rPr>
              <a:t>al contratto di amministrazione di condominio, al di là dello statuto dei poteri e degli obblighi esplicitamente dettato negli articoli 1129, 1130 e 1131 c.c., pu</a:t>
            </a:r>
            <a:r>
              <a:rPr lang="it-IT" sz="2000" dirty="0">
                <a:solidFill>
                  <a:schemeClr val="tx1"/>
                </a:solidFill>
                <a:latin typeface="Garamond" panose="02020404030301010803" pitchFamily="18" charset="0"/>
              </a:rPr>
              <a:t>ò</a:t>
            </a:r>
            <a:r>
              <a:rPr lang="it-IT" sz="2000" i="0" dirty="0">
                <a:solidFill>
                  <a:schemeClr val="tx1"/>
                </a:solidFill>
                <a:effectLst/>
                <a:latin typeface="Garamond" panose="02020404030301010803" pitchFamily="18" charset="0"/>
              </a:rPr>
              <a:t> trovare residuale applicazione la disciplina in tema di contratto di mandato» (si vedano anche, tra le tante, </a:t>
            </a:r>
            <a:r>
              <a:rPr lang="it-IT" sz="2000" b="1" i="0" dirty="0" err="1">
                <a:solidFill>
                  <a:schemeClr val="tx1"/>
                </a:solidFill>
                <a:effectLst/>
                <a:latin typeface="Garamond" panose="02020404030301010803" pitchFamily="18" charset="0"/>
              </a:rPr>
              <a:t>Cass</a:t>
            </a:r>
            <a:r>
              <a:rPr lang="it-IT" sz="2000" b="1" i="0" dirty="0">
                <a:solidFill>
                  <a:schemeClr val="tx1"/>
                </a:solidFill>
                <a:effectLst/>
                <a:latin typeface="Garamond" panose="02020404030301010803" pitchFamily="18" charset="0"/>
              </a:rPr>
              <a:t>. civ., </a:t>
            </a:r>
            <a:r>
              <a:rPr lang="it-IT" sz="2000" b="1" dirty="0">
                <a:solidFill>
                  <a:schemeClr val="tx1"/>
                </a:solidFill>
                <a:latin typeface="Garamond" panose="02020404030301010803" pitchFamily="18" charset="0"/>
              </a:rPr>
              <a:t>s</a:t>
            </a:r>
            <a:r>
              <a:rPr lang="it-IT" sz="2000" b="1" i="0" dirty="0">
                <a:solidFill>
                  <a:schemeClr val="tx1"/>
                </a:solidFill>
                <a:effectLst/>
                <a:latin typeface="Garamond" panose="02020404030301010803" pitchFamily="18" charset="0"/>
              </a:rPr>
              <a:t>ez. VI, ordinanza 17.08.2017, n.20137</a:t>
            </a:r>
            <a:r>
              <a:rPr lang="it-IT" sz="2000" i="0" dirty="0">
                <a:solidFill>
                  <a:schemeClr val="tx1"/>
                </a:solidFill>
                <a:effectLst/>
                <a:latin typeface="Garamond" panose="02020404030301010803" pitchFamily="18" charset="0"/>
              </a:rPr>
              <a:t>; </a:t>
            </a:r>
            <a:r>
              <a:rPr lang="it-IT" sz="2000" b="1" i="0" dirty="0" err="1">
                <a:solidFill>
                  <a:schemeClr val="tx1"/>
                </a:solidFill>
                <a:effectLst/>
                <a:latin typeface="Garamond" panose="02020404030301010803" pitchFamily="18" charset="0"/>
              </a:rPr>
              <a:t>Cass</a:t>
            </a:r>
            <a:r>
              <a:rPr lang="it-IT" sz="2000" b="1" i="0" dirty="0">
                <a:solidFill>
                  <a:schemeClr val="tx1"/>
                </a:solidFill>
                <a:effectLst/>
                <a:latin typeface="Garamond" panose="02020404030301010803" pitchFamily="18" charset="0"/>
              </a:rPr>
              <a:t>. civ., sentenza </a:t>
            </a:r>
            <a:r>
              <a:rPr lang="it-IT" sz="2000" b="1" dirty="0">
                <a:solidFill>
                  <a:schemeClr val="tx1"/>
                </a:solidFill>
                <a:latin typeface="Garamond" panose="02020404030301010803" pitchFamily="18" charset="0"/>
              </a:rPr>
              <a:t>s</a:t>
            </a:r>
            <a:r>
              <a:rPr lang="it-IT" sz="2000" b="1" i="0" dirty="0">
                <a:solidFill>
                  <a:schemeClr val="tx1"/>
                </a:solidFill>
                <a:effectLst/>
                <a:latin typeface="Garamond" panose="02020404030301010803" pitchFamily="18" charset="0"/>
              </a:rPr>
              <a:t>ez. II, 18.04.2014, n. 9082</a:t>
            </a:r>
            <a:r>
              <a:rPr lang="it-IT" sz="2000" i="0" dirty="0">
                <a:solidFill>
                  <a:schemeClr val="tx1"/>
                </a:solidFill>
                <a:effectLst/>
                <a:latin typeface="Garamond" panose="02020404030301010803" pitchFamily="18" charset="0"/>
              </a:rPr>
              <a:t>; </a:t>
            </a:r>
            <a:r>
              <a:rPr lang="it-IT" sz="2000" b="1" i="0" dirty="0" err="1">
                <a:solidFill>
                  <a:schemeClr val="tx1"/>
                </a:solidFill>
                <a:effectLst/>
                <a:latin typeface="Garamond" panose="02020404030301010803" pitchFamily="18" charset="0"/>
              </a:rPr>
              <a:t>Cass</a:t>
            </a:r>
            <a:r>
              <a:rPr lang="it-IT" sz="2000" b="1" i="0" dirty="0">
                <a:solidFill>
                  <a:schemeClr val="tx1"/>
                </a:solidFill>
                <a:effectLst/>
                <a:latin typeface="Garamond" panose="02020404030301010803" pitchFamily="18" charset="0"/>
              </a:rPr>
              <a:t>. civ., </a:t>
            </a:r>
            <a:r>
              <a:rPr lang="it-IT" sz="2000" b="1" dirty="0">
                <a:solidFill>
                  <a:schemeClr val="tx1"/>
                </a:solidFill>
                <a:latin typeface="Garamond" panose="02020404030301010803" pitchFamily="18" charset="0"/>
              </a:rPr>
              <a:t>s</a:t>
            </a:r>
            <a:r>
              <a:rPr lang="it-IT" sz="2000" b="1" i="0" dirty="0">
                <a:solidFill>
                  <a:schemeClr val="tx1"/>
                </a:solidFill>
                <a:effectLst/>
                <a:latin typeface="Garamond" panose="02020404030301010803" pitchFamily="18" charset="0"/>
              </a:rPr>
              <a:t>ez. II, sentenza 27.06.2011, n. 14197</a:t>
            </a:r>
            <a:r>
              <a:rPr lang="it-IT" sz="2000" i="0" dirty="0">
                <a:solidFill>
                  <a:srgbClr val="353535"/>
                </a:solidFill>
                <a:effectLst/>
                <a:latin typeface="Garamond" panose="02020404030301010803" pitchFamily="18" charset="0"/>
              </a:rPr>
              <a:t>)</a:t>
            </a:r>
            <a:endParaRPr lang="it-IT" sz="2000" dirty="0">
              <a:latin typeface="Garamond" panose="02020404030301010803" pitchFamily="18" charset="0"/>
            </a:endParaRPr>
          </a:p>
          <a:p>
            <a:pPr algn="just"/>
            <a:endParaRPr lang="it-IT" sz="2000" dirty="0">
              <a:latin typeface="Garamond" panose="02020404030301010803" pitchFamily="18" charset="0"/>
            </a:endParaRPr>
          </a:p>
          <a:p>
            <a:pPr marL="0" indent="0" algn="ctr">
              <a:buNone/>
            </a:pPr>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DCC7A6E-8B5C-0E8C-C3C3-616E48141BC6}"/>
              </a:ext>
            </a:extLst>
          </p:cNvPr>
          <p:cNvSpPr>
            <a:spLocks noGrp="1"/>
          </p:cNvSpPr>
          <p:nvPr>
            <p:ph type="ftr" sz="quarter" idx="11"/>
          </p:nvPr>
        </p:nvSpPr>
        <p:spPr>
          <a:xfrm>
            <a:off x="677334" y="6041362"/>
            <a:ext cx="8596668"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A715A952-37DE-0BF2-2E89-CF5BF19F2E9C}"/>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6" name="Freccia giù 5">
            <a:extLst>
              <a:ext uri="{FF2B5EF4-FFF2-40B4-BE49-F238E27FC236}">
                <a16:creationId xmlns:a16="http://schemas.microsoft.com/office/drawing/2014/main" id="{71E9B8D0-A272-E04D-A414-7082480B3A2E}"/>
              </a:ext>
            </a:extLst>
          </p:cNvPr>
          <p:cNvSpPr/>
          <p:nvPr/>
        </p:nvSpPr>
        <p:spPr>
          <a:xfrm>
            <a:off x="4655439" y="3252873"/>
            <a:ext cx="408051" cy="6720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18541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4AD3B2-4960-324C-9B73-08934B27B03F}"/>
              </a:ext>
            </a:extLst>
          </p:cNvPr>
          <p:cNvSpPr>
            <a:spLocks noGrp="1"/>
          </p:cNvSpPr>
          <p:nvPr>
            <p:ph type="title"/>
          </p:nvPr>
        </p:nvSpPr>
        <p:spPr>
          <a:xfrm>
            <a:off x="677334" y="475642"/>
            <a:ext cx="8596668" cy="681990"/>
          </a:xfrm>
        </p:spPr>
        <p:txBody>
          <a:bodyPr>
            <a:normAutofit fontScale="90000"/>
          </a:bodyPr>
          <a:lstStyle/>
          <a:p>
            <a:pPr algn="ctr"/>
            <a:r>
              <a:rPr lang="it-IT" cap="small" dirty="0">
                <a:solidFill>
                  <a:srgbClr val="0070C0"/>
                </a:solidFill>
                <a:effectLst>
                  <a:outerShdw blurRad="38100" dist="38100" dir="2700000" algn="tl">
                    <a:srgbClr val="000000">
                      <a:alpha val="43137"/>
                    </a:srgbClr>
                  </a:outerShdw>
                </a:effectLst>
              </a:rPr>
              <a:t>La responsabilità contrattuale dell’Amministratore</a:t>
            </a:r>
            <a:endParaRPr lang="it-IT" dirty="0"/>
          </a:p>
        </p:txBody>
      </p:sp>
      <p:sp>
        <p:nvSpPr>
          <p:cNvPr id="3" name="Segnaposto contenuto 2">
            <a:extLst>
              <a:ext uri="{FF2B5EF4-FFF2-40B4-BE49-F238E27FC236}">
                <a16:creationId xmlns:a16="http://schemas.microsoft.com/office/drawing/2014/main" id="{4BE4BFD2-F743-5849-8867-43DF1FC0C1F5}"/>
              </a:ext>
            </a:extLst>
          </p:cNvPr>
          <p:cNvSpPr>
            <a:spLocks noGrp="1"/>
          </p:cNvSpPr>
          <p:nvPr>
            <p:ph idx="1"/>
          </p:nvPr>
        </p:nvSpPr>
        <p:spPr>
          <a:xfrm>
            <a:off x="677334" y="1554481"/>
            <a:ext cx="8596668" cy="4486882"/>
          </a:xfrm>
        </p:spPr>
        <p:txBody>
          <a:bodyPr>
            <a:normAutofit lnSpcReduction="10000"/>
          </a:bodyPr>
          <a:lstStyle/>
          <a:p>
            <a:pPr algn="just"/>
            <a:r>
              <a:rPr lang="it-IT" sz="2400" dirty="0">
                <a:solidFill>
                  <a:schemeClr val="tx1"/>
                </a:solidFill>
                <a:latin typeface="Garamond" panose="02020404030301010803" pitchFamily="18" charset="0"/>
              </a:rPr>
              <a:t>L’Amministratore risponde ai sensi dell’art. 1218 cod. civ. in caso di inadempimento degli obblighi derivanti dal mandato affidato dai condòmini, secondo cui il debitore è responsabile qualora non dimostri che l’inadempimento non sia dovuto da causa a questi non imputabile</a:t>
            </a:r>
          </a:p>
          <a:p>
            <a:pPr algn="just"/>
            <a:r>
              <a:rPr lang="it-IT" sz="2400" dirty="0">
                <a:solidFill>
                  <a:schemeClr val="tx1"/>
                </a:solidFill>
                <a:latin typeface="Garamond" panose="02020404030301010803" pitchFamily="18" charset="0"/>
              </a:rPr>
              <a:t>Necessario che dimostri di aver assunto un comportamento diligente</a:t>
            </a:r>
          </a:p>
          <a:p>
            <a:pPr algn="just"/>
            <a:r>
              <a:rPr lang="it-IT" sz="2400" dirty="0">
                <a:solidFill>
                  <a:schemeClr val="tx1"/>
                </a:solidFill>
                <a:latin typeface="Garamond" panose="02020404030301010803" pitchFamily="18" charset="0"/>
              </a:rPr>
              <a:t>Tale è il comportamento del buon padre di famiglia o, meglio, del buon professionista secondo il dettato dell’art. 1176, comma II, cod. civ., ripreso anche dall’art. 1710 cod. civ. in tema di mandato</a:t>
            </a:r>
          </a:p>
          <a:p>
            <a:pPr algn="just"/>
            <a:r>
              <a:rPr lang="it-IT" sz="2400" dirty="0">
                <a:solidFill>
                  <a:schemeClr val="tx1"/>
                </a:solidFill>
                <a:latin typeface="Garamond" panose="02020404030301010803" pitchFamily="18" charset="0"/>
              </a:rPr>
              <a:t>Art. 1710 cod. civ. «Il mandatario è tenuto ad eseguire il mandato con la diligenza del buon padre di famiglia»</a:t>
            </a:r>
          </a:p>
        </p:txBody>
      </p:sp>
      <p:sp>
        <p:nvSpPr>
          <p:cNvPr id="4" name="Segnaposto piè di pagina 3">
            <a:extLst>
              <a:ext uri="{FF2B5EF4-FFF2-40B4-BE49-F238E27FC236}">
                <a16:creationId xmlns:a16="http://schemas.microsoft.com/office/drawing/2014/main" id="{88890C32-BF14-1942-889B-FA84DBF13CF7}"/>
              </a:ext>
            </a:extLst>
          </p:cNvPr>
          <p:cNvSpPr>
            <a:spLocks noGrp="1"/>
          </p:cNvSpPr>
          <p:nvPr>
            <p:ph type="ftr" sz="quarter" idx="11"/>
          </p:nvPr>
        </p:nvSpPr>
        <p:spPr>
          <a:xfrm>
            <a:off x="677334" y="6041362"/>
            <a:ext cx="7677996" cy="365125"/>
          </a:xfrm>
        </p:spPr>
        <p:txBody>
          <a:bodyPr/>
          <a:lstStyle/>
          <a:p>
            <a:r>
              <a:rPr lang="it-IT" sz="1000" b="1" cap="small" dirty="0">
                <a:solidFill>
                  <a:schemeClr val="tx1"/>
                </a:solidFill>
              </a:rPr>
              <a:t>Avv. Giancarlo Geraci – Il ruolo dell’amministratore nella sicurezza del condominio: aspetti legali. Palermo, 26 novembre 2022</a:t>
            </a:r>
            <a:endParaRPr lang="en-US" sz="1000" b="1" cap="small" dirty="0">
              <a:solidFill>
                <a:schemeClr val="tx1"/>
              </a:solidFill>
            </a:endParaRPr>
          </a:p>
        </p:txBody>
      </p:sp>
      <p:sp>
        <p:nvSpPr>
          <p:cNvPr id="5" name="Segnaposto numero diapositiva 4">
            <a:extLst>
              <a:ext uri="{FF2B5EF4-FFF2-40B4-BE49-F238E27FC236}">
                <a16:creationId xmlns:a16="http://schemas.microsoft.com/office/drawing/2014/main" id="{8B8F3029-D9E8-D844-972F-4A475D489872}"/>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01480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C977D5-B1B5-4FF3-8EDF-D050036FE052}"/>
              </a:ext>
            </a:extLst>
          </p:cNvPr>
          <p:cNvSpPr>
            <a:spLocks noGrp="1"/>
          </p:cNvSpPr>
          <p:nvPr>
            <p:ph type="title"/>
          </p:nvPr>
        </p:nvSpPr>
        <p:spPr>
          <a:xfrm>
            <a:off x="677334" y="287383"/>
            <a:ext cx="8596668" cy="609025"/>
          </a:xfrm>
        </p:spPr>
        <p:txBody>
          <a:bodyPr>
            <a:normAutofit fontScale="90000"/>
          </a:bodyPr>
          <a:lstStyle/>
          <a:p>
            <a:pPr algn="ctr"/>
            <a:r>
              <a:rPr lang="it-IT" sz="4000" cap="small" dirty="0">
                <a:solidFill>
                  <a:srgbClr val="0070C0"/>
                </a:solidFill>
                <a:effectLst>
                  <a:outerShdw blurRad="38100" dist="38100" dir="2700000" algn="tl">
                    <a:srgbClr val="000000">
                      <a:alpha val="43137"/>
                    </a:srgbClr>
                  </a:outerShdw>
                </a:effectLst>
              </a:rPr>
              <a:t>Gli obblighi dell’Amministratore</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DF38DB58-A3D8-4848-80B5-1E56399D3D79}"/>
              </a:ext>
            </a:extLst>
          </p:cNvPr>
          <p:cNvSpPr>
            <a:spLocks noGrp="1"/>
          </p:cNvSpPr>
          <p:nvPr>
            <p:ph idx="1"/>
          </p:nvPr>
        </p:nvSpPr>
        <p:spPr>
          <a:xfrm>
            <a:off x="531223" y="1234439"/>
            <a:ext cx="8900159" cy="4806923"/>
          </a:xfrm>
        </p:spPr>
        <p:txBody>
          <a:bodyPr>
            <a:normAutofit/>
          </a:bodyPr>
          <a:lstStyle/>
          <a:p>
            <a:pPr algn="just">
              <a:spcBef>
                <a:spcPts val="600"/>
              </a:spcBef>
              <a:spcAft>
                <a:spcPts val="600"/>
              </a:spcAft>
              <a:buFont typeface="Wingdings" panose="05000000000000000000" pitchFamily="2" charset="2"/>
              <a:buChar char="Ø"/>
            </a:pPr>
            <a:r>
              <a:rPr lang="it-IT" sz="2000" dirty="0">
                <a:solidFill>
                  <a:schemeClr val="tx1"/>
                </a:solidFill>
                <a:latin typeface="Garamond" panose="02020404030301010803" pitchFamily="18" charset="0"/>
              </a:rPr>
              <a:t>L’esecuzione del mandato conferito dai condòmini comporta innumerevoli obblighi e attribuzioni in capo all’Amministratore</a:t>
            </a:r>
          </a:p>
          <a:p>
            <a:pPr algn="just">
              <a:spcBef>
                <a:spcPts val="600"/>
              </a:spcBef>
              <a:spcAft>
                <a:spcPts val="600"/>
              </a:spcAft>
              <a:buFont typeface="Wingdings" panose="05000000000000000000" pitchFamily="2" charset="2"/>
              <a:buChar char="Ø"/>
            </a:pPr>
            <a:r>
              <a:rPr lang="it-IT" sz="2000" dirty="0">
                <a:solidFill>
                  <a:schemeClr val="tx1"/>
                </a:solidFill>
                <a:latin typeface="Garamond" panose="02020404030301010803" pitchFamily="18" charset="0"/>
              </a:rPr>
              <a:t>Obblighi specifici sono quelli contenuti negli artt. 1129 – 1130 – 1131 – 1135, comma II, cod. civ.</a:t>
            </a:r>
          </a:p>
          <a:p>
            <a:pPr algn="just">
              <a:spcBef>
                <a:spcPts val="600"/>
              </a:spcBef>
              <a:spcAft>
                <a:spcPts val="600"/>
              </a:spcAft>
              <a:buFont typeface="Wingdings" panose="05000000000000000000" pitchFamily="2" charset="2"/>
              <a:buChar char="Ø"/>
            </a:pPr>
            <a:r>
              <a:rPr lang="it-IT" sz="2000" dirty="0">
                <a:solidFill>
                  <a:schemeClr val="tx1"/>
                </a:solidFill>
                <a:latin typeface="Garamond" panose="02020404030301010803" pitchFamily="18" charset="0"/>
              </a:rPr>
              <a:t>Ulteriori obblighi possono essere contenuti all’interno del regolamento condominiale</a:t>
            </a:r>
          </a:p>
          <a:p>
            <a:pPr algn="just">
              <a:spcBef>
                <a:spcPts val="600"/>
              </a:spcBef>
              <a:spcAft>
                <a:spcPts val="600"/>
              </a:spcAft>
              <a:buFont typeface="Wingdings" panose="05000000000000000000" pitchFamily="2" charset="2"/>
              <a:buChar char="Ø"/>
            </a:pPr>
            <a:r>
              <a:rPr lang="it-IT" sz="2000" dirty="0">
                <a:solidFill>
                  <a:schemeClr val="tx1"/>
                </a:solidFill>
                <a:latin typeface="Garamond" panose="02020404030301010803" pitchFamily="18" charset="0"/>
              </a:rPr>
              <a:t>In caso di mancata o non corretto adempimento agli obblighi gravanti sull’Amministratore, questi ne risponde direttamente nei confronti dei condomini secondo la disciplina della responsabilità contrattuale</a:t>
            </a:r>
          </a:p>
          <a:p>
            <a:pPr algn="just">
              <a:spcBef>
                <a:spcPts val="600"/>
              </a:spcBef>
              <a:spcAft>
                <a:spcPts val="600"/>
              </a:spcAft>
              <a:buFont typeface="Wingdings" panose="05000000000000000000" pitchFamily="2" charset="2"/>
              <a:buChar char="Ø"/>
            </a:pPr>
            <a:r>
              <a:rPr lang="it-IT" sz="2000" dirty="0">
                <a:solidFill>
                  <a:schemeClr val="tx1"/>
                </a:solidFill>
                <a:latin typeface="Garamond" panose="02020404030301010803" pitchFamily="18" charset="0"/>
              </a:rPr>
              <a:t>Tra le attribuzioni e gli obblighi vi è anche quello di garantire la sicurezza del Condominio e delle parti comuni, al fine di evitare danni ai condòmini o a terzi</a:t>
            </a:r>
          </a:p>
          <a:p>
            <a:pPr algn="just">
              <a:spcBef>
                <a:spcPts val="600"/>
              </a:spcBef>
              <a:spcAft>
                <a:spcPts val="600"/>
              </a:spcAft>
            </a:pPr>
            <a:endParaRPr lang="it-IT" sz="2000" dirty="0">
              <a:solidFill>
                <a:schemeClr val="tx1"/>
              </a:solidFill>
              <a:latin typeface="Garamond" panose="02020404030301010803" pitchFamily="18" charset="0"/>
            </a:endParaRPr>
          </a:p>
          <a:p>
            <a:pPr algn="just">
              <a:spcBef>
                <a:spcPts val="600"/>
              </a:spcBef>
              <a:spcAft>
                <a:spcPts val="600"/>
              </a:spcAft>
            </a:pPr>
            <a:endParaRPr lang="it-IT" sz="2000" dirty="0">
              <a:solidFill>
                <a:schemeClr val="tx1"/>
              </a:solidFill>
              <a:latin typeface="Garamond" panose="02020404030301010803" pitchFamily="18" charset="0"/>
            </a:endParaRPr>
          </a:p>
          <a:p>
            <a:pPr algn="just">
              <a:spcBef>
                <a:spcPts val="600"/>
              </a:spcBef>
              <a:spcAft>
                <a:spcPts val="600"/>
              </a:spcAft>
            </a:pPr>
            <a:endParaRPr lang="it-IT" sz="2000" dirty="0">
              <a:solidFill>
                <a:schemeClr val="tx1"/>
              </a:solidFill>
              <a:latin typeface="Garamond" panose="02020404030301010803" pitchFamily="18" charset="0"/>
            </a:endParaRPr>
          </a:p>
          <a:p>
            <a:pPr algn="just">
              <a:spcAft>
                <a:spcPts val="600"/>
              </a:spcAft>
            </a:pPr>
            <a:endParaRPr lang="it-IT" sz="2000" dirty="0">
              <a:solidFill>
                <a:schemeClr val="tx1"/>
              </a:solidFill>
              <a:latin typeface="Garamond" panose="02020404030301010803" pitchFamily="18" charset="0"/>
            </a:endParaRPr>
          </a:p>
          <a:p>
            <a:pPr algn="just">
              <a:spcAft>
                <a:spcPts val="600"/>
              </a:spcAft>
            </a:pPr>
            <a:endParaRPr lang="it-IT" sz="2000" dirty="0">
              <a:solidFill>
                <a:schemeClr val="tx1"/>
              </a:solidFill>
              <a:latin typeface="Garamond" panose="02020404030301010803" pitchFamily="18" charset="0"/>
            </a:endParaRPr>
          </a:p>
          <a:p>
            <a:pPr algn="just">
              <a:spcAft>
                <a:spcPts val="600"/>
              </a:spcAft>
            </a:pPr>
            <a:endParaRPr lang="it-IT" sz="2000" u="sng"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E33FDF02-044E-4076-8BA4-1E719CC489DE}"/>
              </a:ext>
            </a:extLst>
          </p:cNvPr>
          <p:cNvSpPr>
            <a:spLocks noGrp="1"/>
          </p:cNvSpPr>
          <p:nvPr>
            <p:ph type="ftr" sz="quarter" idx="11"/>
          </p:nvPr>
        </p:nvSpPr>
        <p:spPr>
          <a:xfrm>
            <a:off x="677334" y="6041362"/>
            <a:ext cx="7495116"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41DB2EF0-677D-4222-83CE-0A42FCA87BD8}"/>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66540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1214FD-7370-458F-B535-2971DA4808D0}"/>
              </a:ext>
            </a:extLst>
          </p:cNvPr>
          <p:cNvSpPr>
            <a:spLocks noGrp="1"/>
          </p:cNvSpPr>
          <p:nvPr>
            <p:ph type="ctrTitle"/>
          </p:nvPr>
        </p:nvSpPr>
        <p:spPr/>
        <p:txBody>
          <a:bodyPr/>
          <a:lstStyle/>
          <a:p>
            <a:pPr algn="ctr"/>
            <a:r>
              <a:rPr lang="it-IT" sz="3600" b="1" cap="small" dirty="0">
                <a:solidFill>
                  <a:srgbClr val="0070C0"/>
                </a:solidFill>
              </a:rPr>
              <a:t>B. Il ruolo dell’Amministratore nella sicurezza del condominio</a:t>
            </a:r>
          </a:p>
        </p:txBody>
      </p:sp>
      <p:sp>
        <p:nvSpPr>
          <p:cNvPr id="3" name="Sottotitolo 2">
            <a:extLst>
              <a:ext uri="{FF2B5EF4-FFF2-40B4-BE49-F238E27FC236}">
                <a16:creationId xmlns:a16="http://schemas.microsoft.com/office/drawing/2014/main" id="{8BE0251C-C42B-4895-B497-08A4196344D8}"/>
              </a:ext>
            </a:extLst>
          </p:cNvPr>
          <p:cNvSpPr>
            <a:spLocks noGrp="1"/>
          </p:cNvSpPr>
          <p:nvPr>
            <p:ph type="subTitle" idx="1"/>
          </p:nvPr>
        </p:nvSpPr>
        <p:spPr/>
        <p:txBody>
          <a:bodyPr/>
          <a:lstStyle/>
          <a:p>
            <a:pPr algn="ctr"/>
            <a:r>
              <a:rPr lang="it-IT" b="1" cap="small" dirty="0">
                <a:effectLst>
                  <a:outerShdw blurRad="38100" dist="38100" dir="2700000" algn="tl">
                    <a:srgbClr val="000000">
                      <a:alpha val="43137"/>
                    </a:srgbClr>
                  </a:outerShdw>
                </a:effectLst>
              </a:rPr>
              <a:t>Le complesse e numerose disposizioni in materia di Sicurezza condominiale e il </a:t>
            </a:r>
            <a:r>
              <a:rPr lang="it-IT" b="1" cap="small">
                <a:effectLst>
                  <a:outerShdw blurRad="38100" dist="38100" dir="2700000" algn="tl">
                    <a:srgbClr val="000000">
                      <a:alpha val="43137"/>
                    </a:srgbClr>
                  </a:outerShdw>
                </a:effectLst>
              </a:rPr>
              <a:t>ruolo dell’Amministratore</a:t>
            </a:r>
            <a:endParaRPr lang="it-IT" b="1" cap="small" dirty="0">
              <a:solidFill>
                <a:schemeClr val="tx1"/>
              </a:solidFill>
              <a:effectLst>
                <a:outerShdw blurRad="38100" dist="38100" dir="2700000" algn="tl">
                  <a:srgbClr val="000000">
                    <a:alpha val="43137"/>
                  </a:srgbClr>
                </a:outerShdw>
              </a:effectLst>
            </a:endParaRPr>
          </a:p>
        </p:txBody>
      </p:sp>
      <p:sp>
        <p:nvSpPr>
          <p:cNvPr id="4" name="Segnaposto piè di pagina 3">
            <a:extLst>
              <a:ext uri="{FF2B5EF4-FFF2-40B4-BE49-F238E27FC236}">
                <a16:creationId xmlns:a16="http://schemas.microsoft.com/office/drawing/2014/main" id="{213F16AD-6700-408F-B860-D5C9AC4818CD}"/>
              </a:ext>
            </a:extLst>
          </p:cNvPr>
          <p:cNvSpPr>
            <a:spLocks noGrp="1"/>
          </p:cNvSpPr>
          <p:nvPr>
            <p:ph type="ftr" sz="quarter" idx="11"/>
          </p:nvPr>
        </p:nvSpPr>
        <p:spPr>
          <a:xfrm>
            <a:off x="2692397" y="5037663"/>
            <a:ext cx="6264503" cy="279400"/>
          </a:xfrm>
        </p:spPr>
        <p:txBody>
          <a:bodyPr/>
          <a:lstStyle/>
          <a:p>
            <a:r>
              <a:rPr lang="it-IT" b="1" cap="small">
                <a:solidFill>
                  <a:schemeClr val="tx1"/>
                </a:solidFill>
              </a:rPr>
              <a:t>Avv. Giancarlo Geraci – Il ruolo dell’amministratore nella sicurezza del condominio: aspetti legali. Palermo, 26 novembre 2022</a:t>
            </a:r>
            <a:endParaRPr lang="it-IT" b="1" cap="small" dirty="0">
              <a:solidFill>
                <a:schemeClr val="tx1"/>
              </a:solidFill>
            </a:endParaRPr>
          </a:p>
        </p:txBody>
      </p:sp>
      <p:sp>
        <p:nvSpPr>
          <p:cNvPr id="5" name="Segnaposto numero diapositiva 4">
            <a:extLst>
              <a:ext uri="{FF2B5EF4-FFF2-40B4-BE49-F238E27FC236}">
                <a16:creationId xmlns:a16="http://schemas.microsoft.com/office/drawing/2014/main" id="{45FA4618-6AD1-45EA-9D35-8C93C4AB08D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857391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FD4B91-BE03-5A8E-3782-7E0BF4538D19}"/>
              </a:ext>
            </a:extLst>
          </p:cNvPr>
          <p:cNvSpPr>
            <a:spLocks noGrp="1"/>
          </p:cNvSpPr>
          <p:nvPr>
            <p:ph type="title"/>
          </p:nvPr>
        </p:nvSpPr>
        <p:spPr>
          <a:xfrm>
            <a:off x="677334" y="609600"/>
            <a:ext cx="8596668" cy="563418"/>
          </a:xfrm>
        </p:spPr>
        <p:txBody>
          <a:bodyPr>
            <a:normAutofit fontScale="90000"/>
          </a:bodyPr>
          <a:lstStyle/>
          <a:p>
            <a:pPr algn="ctr"/>
            <a:r>
              <a:rPr lang="it-IT" cap="small" dirty="0">
                <a:solidFill>
                  <a:srgbClr val="0070C0"/>
                </a:solidFill>
                <a:effectLst>
                  <a:outerShdw blurRad="38100" dist="38100" dir="2700000" algn="tl">
                    <a:srgbClr val="000000">
                      <a:alpha val="43137"/>
                    </a:srgbClr>
                  </a:outerShdw>
                </a:effectLst>
              </a:rPr>
              <a:t>Il ruolo dell’Amministratore nella sicurezza del condominio</a:t>
            </a:r>
            <a:endParaRPr lang="it-IT" dirty="0"/>
          </a:p>
        </p:txBody>
      </p:sp>
      <p:sp>
        <p:nvSpPr>
          <p:cNvPr id="3" name="Segnaposto contenuto 2">
            <a:extLst>
              <a:ext uri="{FF2B5EF4-FFF2-40B4-BE49-F238E27FC236}">
                <a16:creationId xmlns:a16="http://schemas.microsoft.com/office/drawing/2014/main" id="{A9A58C98-D51B-8402-9622-A97EBE0D3BCE}"/>
              </a:ext>
            </a:extLst>
          </p:cNvPr>
          <p:cNvSpPr>
            <a:spLocks noGrp="1"/>
          </p:cNvSpPr>
          <p:nvPr>
            <p:ph sz="half" idx="1"/>
          </p:nvPr>
        </p:nvSpPr>
        <p:spPr>
          <a:xfrm>
            <a:off x="677334" y="1690255"/>
            <a:ext cx="4184035" cy="4351106"/>
          </a:xfrm>
        </p:spPr>
        <p:txBody>
          <a:bodyPr/>
          <a:lstStyle/>
          <a:p>
            <a:pPr marL="0" indent="0" algn="ctr">
              <a:buNone/>
            </a:pPr>
            <a:r>
              <a:rPr lang="it-IT" b="1" dirty="0">
                <a:latin typeface="Garamond" panose="02020404030301010803" pitchFamily="18" charset="0"/>
              </a:rPr>
              <a:t>CODICE CIVILE</a:t>
            </a:r>
          </a:p>
          <a:p>
            <a:pPr algn="just">
              <a:buFont typeface="Wingdings" panose="05000000000000000000" pitchFamily="2" charset="2"/>
              <a:buChar char="Ø"/>
            </a:pPr>
            <a:r>
              <a:rPr lang="it-IT" dirty="0">
                <a:solidFill>
                  <a:schemeClr val="tx1"/>
                </a:solidFill>
                <a:latin typeface="Garamond" panose="02020404030301010803" pitchFamily="18" charset="0"/>
              </a:rPr>
              <a:t>Diverse disposizioni del codice civile da cui si desume il ruolo fondamentale dell’Amministratore nella sicurezza del Condominio</a:t>
            </a:r>
          </a:p>
          <a:p>
            <a:pPr algn="just">
              <a:buFont typeface="Wingdings" panose="05000000000000000000" pitchFamily="2" charset="2"/>
              <a:buChar char="Ø"/>
            </a:pPr>
            <a:r>
              <a:rPr lang="it-IT" dirty="0">
                <a:solidFill>
                  <a:schemeClr val="tx1"/>
                </a:solidFill>
                <a:latin typeface="Garamond" panose="02020404030301010803" pitchFamily="18" charset="0"/>
              </a:rPr>
              <a:t>Art. 1122 cod. civ.</a:t>
            </a:r>
          </a:p>
          <a:p>
            <a:pPr algn="just">
              <a:buFont typeface="Wingdings" panose="05000000000000000000" pitchFamily="2" charset="2"/>
              <a:buChar char="Ø"/>
            </a:pPr>
            <a:r>
              <a:rPr lang="it-IT" dirty="0">
                <a:solidFill>
                  <a:schemeClr val="tx1"/>
                </a:solidFill>
                <a:latin typeface="Garamond" panose="02020404030301010803" pitchFamily="18" charset="0"/>
              </a:rPr>
              <a:t>Art. 1130 n.4) </a:t>
            </a:r>
            <a:r>
              <a:rPr lang="it-IT" dirty="0" err="1">
                <a:solidFill>
                  <a:schemeClr val="tx1"/>
                </a:solidFill>
                <a:latin typeface="Garamond" panose="02020404030301010803" pitchFamily="18" charset="0"/>
              </a:rPr>
              <a:t>cod</a:t>
            </a:r>
            <a:r>
              <a:rPr lang="it-IT" dirty="0">
                <a:solidFill>
                  <a:schemeClr val="tx1"/>
                </a:solidFill>
                <a:latin typeface="Garamond" panose="02020404030301010803" pitchFamily="18" charset="0"/>
              </a:rPr>
              <a:t> .civ.</a:t>
            </a:r>
          </a:p>
          <a:p>
            <a:pPr algn="just">
              <a:buFont typeface="Wingdings" panose="05000000000000000000" pitchFamily="2" charset="2"/>
              <a:buChar char="Ø"/>
            </a:pPr>
            <a:r>
              <a:rPr lang="it-IT" dirty="0">
                <a:solidFill>
                  <a:schemeClr val="tx1"/>
                </a:solidFill>
                <a:latin typeface="Garamond" panose="02020404030301010803" pitchFamily="18" charset="0"/>
              </a:rPr>
              <a:t>Art. 1130 n.6) cod. civ.</a:t>
            </a:r>
          </a:p>
          <a:p>
            <a:pPr algn="just">
              <a:buFont typeface="Wingdings" panose="05000000000000000000" pitchFamily="2" charset="2"/>
              <a:buChar char="Ø"/>
            </a:pPr>
            <a:r>
              <a:rPr lang="it-IT" dirty="0">
                <a:solidFill>
                  <a:schemeClr val="tx1"/>
                </a:solidFill>
                <a:latin typeface="Garamond" panose="02020404030301010803" pitchFamily="18" charset="0"/>
              </a:rPr>
              <a:t>Art. 1135, comma II, cod. civ.</a:t>
            </a:r>
          </a:p>
          <a:p>
            <a:pPr algn="just">
              <a:buFont typeface="Wingdings" panose="05000000000000000000" pitchFamily="2" charset="2"/>
              <a:buChar char="Ø"/>
            </a:pPr>
            <a:r>
              <a:rPr lang="it-IT" dirty="0">
                <a:solidFill>
                  <a:schemeClr val="tx1"/>
                </a:solidFill>
                <a:latin typeface="Garamond" panose="02020404030301010803" pitchFamily="18" charset="0"/>
              </a:rPr>
              <a:t>Ma anche le disposizioni applicabili in materia di obbligazioni contrattuali (artt. 1218 – 1375 - 1710 cod. civ.)</a:t>
            </a:r>
          </a:p>
        </p:txBody>
      </p:sp>
      <p:sp>
        <p:nvSpPr>
          <p:cNvPr id="4" name="Segnaposto contenuto 3">
            <a:extLst>
              <a:ext uri="{FF2B5EF4-FFF2-40B4-BE49-F238E27FC236}">
                <a16:creationId xmlns:a16="http://schemas.microsoft.com/office/drawing/2014/main" id="{3CB8D770-0D3A-D363-EAD8-5571AC6FC630}"/>
              </a:ext>
            </a:extLst>
          </p:cNvPr>
          <p:cNvSpPr>
            <a:spLocks noGrp="1"/>
          </p:cNvSpPr>
          <p:nvPr>
            <p:ph sz="half" idx="2"/>
          </p:nvPr>
        </p:nvSpPr>
        <p:spPr>
          <a:xfrm>
            <a:off x="5089970" y="1690255"/>
            <a:ext cx="4184034" cy="4351107"/>
          </a:xfrm>
        </p:spPr>
        <p:txBody>
          <a:bodyPr/>
          <a:lstStyle/>
          <a:p>
            <a:pPr marL="0" indent="0" algn="ctr">
              <a:buNone/>
            </a:pPr>
            <a:r>
              <a:rPr lang="it-IT" b="1" dirty="0">
                <a:latin typeface="Garamond" panose="02020404030301010803" pitchFamily="18" charset="0"/>
              </a:rPr>
              <a:t>LEGGI SPECIALI</a:t>
            </a:r>
          </a:p>
          <a:p>
            <a:pPr algn="just">
              <a:buFont typeface="Wingdings" panose="05000000000000000000" pitchFamily="2" charset="2"/>
              <a:buChar char="Ø"/>
            </a:pPr>
            <a:r>
              <a:rPr lang="it-IT" dirty="0">
                <a:solidFill>
                  <a:schemeClr val="tx1"/>
                </a:solidFill>
                <a:latin typeface="Garamond" panose="02020404030301010803" pitchFamily="18" charset="0"/>
              </a:rPr>
              <a:t>Innumerevoli leggi speciali aventi ad oggetto la sicurezza all’interno dell’edificio condominiale</a:t>
            </a:r>
          </a:p>
          <a:p>
            <a:pPr algn="just">
              <a:buFont typeface="Wingdings" panose="05000000000000000000" pitchFamily="2" charset="2"/>
              <a:buChar char="Ø"/>
            </a:pPr>
            <a:r>
              <a:rPr lang="it-IT" dirty="0">
                <a:solidFill>
                  <a:schemeClr val="tx1"/>
                </a:solidFill>
                <a:latin typeface="Garamond" panose="02020404030301010803" pitchFamily="18" charset="0"/>
              </a:rPr>
              <a:t>D. Lgs. 81/2008 e </a:t>
            </a:r>
            <a:r>
              <a:rPr lang="it-IT" dirty="0" err="1">
                <a:solidFill>
                  <a:schemeClr val="tx1"/>
                </a:solidFill>
                <a:latin typeface="Garamond" panose="02020404030301010803" pitchFamily="18" charset="0"/>
              </a:rPr>
              <a:t>s.s.m</a:t>
            </a:r>
            <a:r>
              <a:rPr lang="it-IT" dirty="0">
                <a:solidFill>
                  <a:schemeClr val="tx1"/>
                </a:solidFill>
                <a:latin typeface="Garamond" panose="02020404030301010803" pitchFamily="18" charset="0"/>
              </a:rPr>
              <a:t>.</a:t>
            </a:r>
          </a:p>
          <a:p>
            <a:pPr algn="just">
              <a:buFont typeface="Wingdings" panose="05000000000000000000" pitchFamily="2" charset="2"/>
              <a:buChar char="Ø"/>
            </a:pPr>
            <a:r>
              <a:rPr lang="it-IT" dirty="0">
                <a:solidFill>
                  <a:schemeClr val="tx1"/>
                </a:solidFill>
                <a:latin typeface="Garamond" panose="02020404030301010803" pitchFamily="18" charset="0"/>
              </a:rPr>
              <a:t>D.P.R. 162/1999 e </a:t>
            </a:r>
            <a:r>
              <a:rPr lang="it-IT" dirty="0" err="1">
                <a:solidFill>
                  <a:schemeClr val="tx1"/>
                </a:solidFill>
                <a:latin typeface="Garamond" panose="02020404030301010803" pitchFamily="18" charset="0"/>
              </a:rPr>
              <a:t>s.s.m</a:t>
            </a:r>
            <a:r>
              <a:rPr lang="it-IT" dirty="0">
                <a:solidFill>
                  <a:schemeClr val="tx1"/>
                </a:solidFill>
                <a:latin typeface="Garamond" panose="02020404030301010803" pitchFamily="18" charset="0"/>
              </a:rPr>
              <a:t>.</a:t>
            </a:r>
          </a:p>
          <a:p>
            <a:pPr algn="just">
              <a:buFont typeface="Wingdings" panose="05000000000000000000" pitchFamily="2" charset="2"/>
              <a:buChar char="Ø"/>
            </a:pPr>
            <a:r>
              <a:rPr lang="it-IT" dirty="0">
                <a:solidFill>
                  <a:schemeClr val="tx1"/>
                </a:solidFill>
                <a:latin typeface="Garamond" panose="02020404030301010803" pitchFamily="18" charset="0"/>
              </a:rPr>
              <a:t>L. 1083/1971  e </a:t>
            </a:r>
            <a:r>
              <a:rPr lang="it-IT" dirty="0" err="1">
                <a:solidFill>
                  <a:schemeClr val="tx1"/>
                </a:solidFill>
                <a:latin typeface="Garamond" panose="02020404030301010803" pitchFamily="18" charset="0"/>
              </a:rPr>
              <a:t>s.s.m</a:t>
            </a:r>
            <a:r>
              <a:rPr lang="it-IT" dirty="0">
                <a:solidFill>
                  <a:schemeClr val="tx1"/>
                </a:solidFill>
                <a:latin typeface="Garamond" panose="02020404030301010803" pitchFamily="18" charset="0"/>
              </a:rPr>
              <a:t>.</a:t>
            </a:r>
          </a:p>
          <a:p>
            <a:pPr algn="just">
              <a:buFont typeface="Wingdings" panose="05000000000000000000" pitchFamily="2" charset="2"/>
              <a:buChar char="Ø"/>
            </a:pPr>
            <a:r>
              <a:rPr lang="it-IT" dirty="0">
                <a:solidFill>
                  <a:schemeClr val="tx1"/>
                </a:solidFill>
                <a:latin typeface="Garamond" panose="02020404030301010803" pitchFamily="18" charset="0"/>
              </a:rPr>
              <a:t>L. 46/1990 e </a:t>
            </a:r>
            <a:r>
              <a:rPr lang="it-IT" dirty="0" err="1">
                <a:solidFill>
                  <a:schemeClr val="tx1"/>
                </a:solidFill>
                <a:latin typeface="Garamond" panose="02020404030301010803" pitchFamily="18" charset="0"/>
              </a:rPr>
              <a:t>s.s.m</a:t>
            </a:r>
            <a:r>
              <a:rPr lang="it-IT" dirty="0">
                <a:solidFill>
                  <a:schemeClr val="tx1"/>
                </a:solidFill>
                <a:latin typeface="Garamond" panose="02020404030301010803" pitchFamily="18" charset="0"/>
              </a:rPr>
              <a:t>.</a:t>
            </a:r>
          </a:p>
          <a:p>
            <a:pPr algn="just">
              <a:buFont typeface="Wingdings" panose="05000000000000000000" pitchFamily="2" charset="2"/>
              <a:buChar char="Ø"/>
            </a:pPr>
            <a:r>
              <a:rPr lang="it-IT" dirty="0">
                <a:solidFill>
                  <a:schemeClr val="tx1"/>
                </a:solidFill>
                <a:latin typeface="Garamond" panose="02020404030301010803" pitchFamily="18" charset="0"/>
              </a:rPr>
              <a:t>D.P.R. 151/2001 e </a:t>
            </a:r>
            <a:r>
              <a:rPr lang="it-IT" dirty="0" err="1">
                <a:solidFill>
                  <a:schemeClr val="tx1"/>
                </a:solidFill>
                <a:latin typeface="Garamond" panose="02020404030301010803" pitchFamily="18" charset="0"/>
              </a:rPr>
              <a:t>s.s.m</a:t>
            </a:r>
            <a:r>
              <a:rPr lang="it-IT" dirty="0">
                <a:solidFill>
                  <a:schemeClr val="tx1"/>
                </a:solidFill>
                <a:latin typeface="Garamond" panose="02020404030301010803" pitchFamily="18" charset="0"/>
              </a:rPr>
              <a:t>.</a:t>
            </a:r>
          </a:p>
          <a:p>
            <a:pPr algn="just"/>
            <a:endParaRPr lang="it-IT" dirty="0">
              <a:latin typeface="Garamond" panose="02020404030301010803" pitchFamily="18" charset="0"/>
            </a:endParaRPr>
          </a:p>
        </p:txBody>
      </p:sp>
      <p:sp>
        <p:nvSpPr>
          <p:cNvPr id="5" name="Segnaposto piè di pagina 4">
            <a:extLst>
              <a:ext uri="{FF2B5EF4-FFF2-40B4-BE49-F238E27FC236}">
                <a16:creationId xmlns:a16="http://schemas.microsoft.com/office/drawing/2014/main" id="{0F9761FA-7C41-2910-C81E-EB34DFFC259C}"/>
              </a:ext>
            </a:extLst>
          </p:cNvPr>
          <p:cNvSpPr>
            <a:spLocks noGrp="1"/>
          </p:cNvSpPr>
          <p:nvPr>
            <p:ph type="ftr" sz="quarter" idx="11"/>
          </p:nvPr>
        </p:nvSpPr>
        <p:spPr>
          <a:xfrm>
            <a:off x="677333" y="6041362"/>
            <a:ext cx="7108921" cy="365125"/>
          </a:xfrm>
        </p:spPr>
        <p:txBody>
          <a:bodyPr/>
          <a:lstStyle/>
          <a:p>
            <a:r>
              <a:rPr lang="it-IT" b="1" cap="small" dirty="0">
                <a:solidFill>
                  <a:schemeClr val="tx1"/>
                </a:solidFill>
              </a:rPr>
              <a:t>Avv. Giancarlo Geraci – Il ruolo dell’amministratore nella sicurezza del condominio: aspetti legali. Palermo, 26 novembre 2022</a:t>
            </a:r>
            <a:endParaRPr lang="en-US" b="1" cap="small" dirty="0">
              <a:solidFill>
                <a:schemeClr val="tx1"/>
              </a:solidFill>
            </a:endParaRPr>
          </a:p>
        </p:txBody>
      </p:sp>
      <p:sp>
        <p:nvSpPr>
          <p:cNvPr id="6" name="Segnaposto numero diapositiva 5">
            <a:extLst>
              <a:ext uri="{FF2B5EF4-FFF2-40B4-BE49-F238E27FC236}">
                <a16:creationId xmlns:a16="http://schemas.microsoft.com/office/drawing/2014/main" id="{B3DD173D-99E2-25C6-A44B-F19927A314A3}"/>
              </a:ext>
            </a:extLst>
          </p:cNvPr>
          <p:cNvSpPr>
            <a:spLocks noGrp="1"/>
          </p:cNvSpPr>
          <p:nvPr>
            <p:ph type="sldNum" sz="quarter" idx="12"/>
          </p:nvPr>
        </p:nvSpPr>
        <p:spPr/>
        <p:txBody>
          <a:bodyPr/>
          <a:lstStyle/>
          <a:p>
            <a:fld id="{6FF9F0C5-380F-41C2-899A-BAC0F0927E16}" type="slidenum">
              <a:rPr lang="en-US" smtClean="0"/>
              <a:t>12</a:t>
            </a:fld>
            <a:endParaRPr lang="en-US" dirty="0"/>
          </a:p>
        </p:txBody>
      </p:sp>
    </p:spTree>
    <p:extLst>
      <p:ext uri="{BB962C8B-B14F-4D97-AF65-F5344CB8AC3E}">
        <p14:creationId xmlns:p14="http://schemas.microsoft.com/office/powerpoint/2010/main" val="932688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CDED3E-579A-4EB7-AF9F-4132C680418C}"/>
              </a:ext>
            </a:extLst>
          </p:cNvPr>
          <p:cNvSpPr>
            <a:spLocks noGrp="1"/>
          </p:cNvSpPr>
          <p:nvPr>
            <p:ph type="title"/>
          </p:nvPr>
        </p:nvSpPr>
        <p:spPr>
          <a:xfrm>
            <a:off x="677334" y="609600"/>
            <a:ext cx="8596668" cy="753533"/>
          </a:xfrm>
        </p:spPr>
        <p:txBody>
          <a:bodyPr>
            <a:noAutofit/>
          </a:bodyPr>
          <a:lstStyle/>
          <a:p>
            <a:pPr algn="ctr"/>
            <a:r>
              <a:rPr lang="it-IT" sz="3200" cap="small" dirty="0">
                <a:solidFill>
                  <a:srgbClr val="0070C0"/>
                </a:solidFill>
                <a:effectLst>
                  <a:outerShdw blurRad="38100" dist="38100" dir="2700000" algn="tl">
                    <a:srgbClr val="000000">
                      <a:alpha val="43137"/>
                    </a:srgbClr>
                  </a:outerShdw>
                </a:effectLst>
              </a:rPr>
              <a:t>Le attribuzioni in materia di sicurezza nel c.c.</a:t>
            </a:r>
            <a:endParaRPr lang="it-IT" sz="2800" dirty="0"/>
          </a:p>
        </p:txBody>
      </p:sp>
      <p:sp>
        <p:nvSpPr>
          <p:cNvPr id="3" name="Segnaposto contenuto 2">
            <a:extLst>
              <a:ext uri="{FF2B5EF4-FFF2-40B4-BE49-F238E27FC236}">
                <a16:creationId xmlns:a16="http://schemas.microsoft.com/office/drawing/2014/main" id="{193FAC40-1F56-467C-B3EB-E46548690242}"/>
              </a:ext>
            </a:extLst>
          </p:cNvPr>
          <p:cNvSpPr>
            <a:spLocks noGrp="1"/>
          </p:cNvSpPr>
          <p:nvPr>
            <p:ph idx="1"/>
          </p:nvPr>
        </p:nvSpPr>
        <p:spPr>
          <a:xfrm>
            <a:off x="677334" y="1363134"/>
            <a:ext cx="8596668" cy="4541278"/>
          </a:xfrm>
        </p:spPr>
        <p:txBody>
          <a:bodyPr>
            <a:normAutofit lnSpcReduction="10000"/>
          </a:bodyPr>
          <a:lstStyle/>
          <a:p>
            <a:pPr algn="just">
              <a:buFont typeface="Wingdings" panose="05000000000000000000" pitchFamily="2" charset="2"/>
              <a:buChar char="Ø"/>
            </a:pPr>
            <a:r>
              <a:rPr lang="it-IT" sz="2000" dirty="0">
                <a:latin typeface="Garamond" panose="02020404030301010803" pitchFamily="18" charset="0"/>
              </a:rPr>
              <a:t>La messa in sicurezza delle parti comuni del Condominio è fondamentale per garantire la incolumità di tutti coloro che transitano all’interno dell’edificio, sia condòmini sia terzi</a:t>
            </a:r>
          </a:p>
          <a:p>
            <a:pPr algn="just">
              <a:buFont typeface="Wingdings" panose="05000000000000000000" pitchFamily="2" charset="2"/>
              <a:buChar char="Ø"/>
            </a:pPr>
            <a:r>
              <a:rPr lang="it-IT" sz="2000" dirty="0">
                <a:latin typeface="Garamond" panose="02020404030301010803" pitchFamily="18" charset="0"/>
              </a:rPr>
              <a:t>L’amministratore ha un ruolo centrale nel garantire la sicurezza, già dall’esame delle norme del codice civile: è titolare di un obbligo di garanzia che esplica i suoi effetti sia in ambito civile sia in ambito penale</a:t>
            </a:r>
          </a:p>
          <a:p>
            <a:pPr algn="just">
              <a:buFont typeface="Wingdings" panose="05000000000000000000" pitchFamily="2" charset="2"/>
              <a:buChar char="Ø"/>
            </a:pPr>
            <a:r>
              <a:rPr lang="it-IT" sz="2000" dirty="0">
                <a:latin typeface="Garamond" panose="02020404030301010803" pitchFamily="18" charset="0"/>
              </a:rPr>
              <a:t>Dal combinato disposto delle disposizioni in materia di corretta esecuzione delle obbligazioni contrattuali, infatti, l’Amministratore deve adempiere al proprio mandato con la diligenza del buon padre di famiglia, che senz’altro implica anche il dovere di curare la sicurezza delle parti comuni condominiali (</a:t>
            </a:r>
            <a:r>
              <a:rPr lang="it-IT" sz="2000" b="1" dirty="0">
                <a:latin typeface="Garamond" panose="02020404030301010803" pitchFamily="18" charset="0"/>
              </a:rPr>
              <a:t>artt. 1375 – 1710 cod. civ.</a:t>
            </a:r>
            <a:r>
              <a:rPr lang="it-IT" sz="2000" dirty="0">
                <a:latin typeface="Garamond" panose="02020404030301010803" pitchFamily="18" charset="0"/>
              </a:rPr>
              <a:t>) e, di conseguenza, responsabilità contrattuale nei confronti dei condomini per </a:t>
            </a:r>
            <a:r>
              <a:rPr lang="it-IT" sz="2000" i="1" dirty="0">
                <a:latin typeface="Garamond" panose="02020404030301010803" pitchFamily="18" charset="0"/>
              </a:rPr>
              <a:t>mala </a:t>
            </a:r>
            <a:r>
              <a:rPr lang="it-IT" sz="2000" i="1" dirty="0" err="1">
                <a:latin typeface="Garamond" panose="02020404030301010803" pitchFamily="18" charset="0"/>
              </a:rPr>
              <a:t>gestio</a:t>
            </a:r>
            <a:r>
              <a:rPr lang="it-IT" sz="2000" i="1" dirty="0">
                <a:latin typeface="Garamond" panose="02020404030301010803" pitchFamily="18" charset="0"/>
              </a:rPr>
              <a:t> </a:t>
            </a:r>
            <a:r>
              <a:rPr lang="it-IT" sz="2000" dirty="0">
                <a:latin typeface="Garamond" panose="02020404030301010803" pitchFamily="18" charset="0"/>
              </a:rPr>
              <a:t>(</a:t>
            </a:r>
            <a:r>
              <a:rPr lang="it-IT" sz="2000" b="1" dirty="0">
                <a:latin typeface="Garamond" panose="02020404030301010803" pitchFamily="18" charset="0"/>
              </a:rPr>
              <a:t>artt. 1218 e ss. cod. civ.</a:t>
            </a:r>
            <a:r>
              <a:rPr lang="it-IT" sz="2000" dirty="0">
                <a:latin typeface="Garamond" panose="02020404030301010803" pitchFamily="18" charset="0"/>
              </a:rPr>
              <a:t>) e, nei confronti dei terzi, responsabilità extracontrattuale da danni derivanti da cosa in custodia (</a:t>
            </a:r>
            <a:r>
              <a:rPr lang="it-IT" sz="2000" b="1" dirty="0">
                <a:latin typeface="Garamond" panose="02020404030301010803" pitchFamily="18" charset="0"/>
              </a:rPr>
              <a:t>art. 2051 cod. civ.</a:t>
            </a:r>
            <a:r>
              <a:rPr lang="it-IT" sz="2000" dirty="0">
                <a:latin typeface="Garamond" panose="02020404030301010803" pitchFamily="18" charset="0"/>
              </a:rPr>
              <a:t>)</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marL="0" indent="0" algn="just">
              <a:buNone/>
            </a:pPr>
            <a:endParaRPr lang="it-IT" dirty="0"/>
          </a:p>
        </p:txBody>
      </p:sp>
      <p:sp>
        <p:nvSpPr>
          <p:cNvPr id="4" name="Segnaposto piè di pagina 3">
            <a:extLst>
              <a:ext uri="{FF2B5EF4-FFF2-40B4-BE49-F238E27FC236}">
                <a16:creationId xmlns:a16="http://schemas.microsoft.com/office/drawing/2014/main" id="{CF4B0414-C991-4DCD-93CF-261F51FF6B21}"/>
              </a:ext>
            </a:extLst>
          </p:cNvPr>
          <p:cNvSpPr>
            <a:spLocks noGrp="1"/>
          </p:cNvSpPr>
          <p:nvPr>
            <p:ph type="ftr" sz="quarter" idx="11"/>
          </p:nvPr>
        </p:nvSpPr>
        <p:spPr>
          <a:xfrm>
            <a:off x="677333" y="6041362"/>
            <a:ext cx="7718521"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28010E9A-992F-4E0C-89E8-3F4D053C9EE4}"/>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801647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7D1126-80F9-BFFA-04A3-AD44470AB565}"/>
              </a:ext>
            </a:extLst>
          </p:cNvPr>
          <p:cNvSpPr>
            <a:spLocks noGrp="1"/>
          </p:cNvSpPr>
          <p:nvPr>
            <p:ph type="title"/>
          </p:nvPr>
        </p:nvSpPr>
        <p:spPr>
          <a:xfrm>
            <a:off x="677334" y="609600"/>
            <a:ext cx="8596668" cy="665018"/>
          </a:xfrm>
        </p:spPr>
        <p:txBody>
          <a:bodyPr>
            <a:normAutofit/>
          </a:bodyPr>
          <a:lstStyle/>
          <a:p>
            <a:pPr algn="ctr"/>
            <a:r>
              <a:rPr lang="it-IT" sz="3200" cap="small" dirty="0">
                <a:solidFill>
                  <a:srgbClr val="0070C0"/>
                </a:solidFill>
                <a:effectLst>
                  <a:outerShdw blurRad="38100" dist="38100" dir="2700000" algn="tl">
                    <a:srgbClr val="000000">
                      <a:alpha val="43137"/>
                    </a:srgbClr>
                  </a:outerShdw>
                </a:effectLst>
              </a:rPr>
              <a:t>Art.1122 cod. civ.</a:t>
            </a:r>
            <a:endParaRPr lang="it-IT" sz="3200" dirty="0"/>
          </a:p>
        </p:txBody>
      </p:sp>
      <p:sp>
        <p:nvSpPr>
          <p:cNvPr id="6" name="Segnaposto contenuto 5">
            <a:extLst>
              <a:ext uri="{FF2B5EF4-FFF2-40B4-BE49-F238E27FC236}">
                <a16:creationId xmlns:a16="http://schemas.microsoft.com/office/drawing/2014/main" id="{1537F3E1-5B77-71FF-0E98-6AA807FBFD7B}"/>
              </a:ext>
            </a:extLst>
          </p:cNvPr>
          <p:cNvSpPr>
            <a:spLocks noGrp="1"/>
          </p:cNvSpPr>
          <p:nvPr>
            <p:ph sz="half" idx="1"/>
          </p:nvPr>
        </p:nvSpPr>
        <p:spPr>
          <a:xfrm>
            <a:off x="677334" y="1274618"/>
            <a:ext cx="4184035" cy="4766743"/>
          </a:xfrm>
        </p:spPr>
        <p:txBody>
          <a:bodyPr>
            <a:normAutofit/>
          </a:bodyPr>
          <a:lstStyle/>
          <a:p>
            <a:pPr marL="0" indent="0" algn="ctr">
              <a:buNone/>
            </a:pPr>
            <a:r>
              <a:rPr lang="it-IT" sz="2000" b="1" dirty="0">
                <a:latin typeface="Garamond" panose="02020404030301010803" pitchFamily="18" charset="0"/>
              </a:rPr>
              <a:t>NORMATIVA</a:t>
            </a:r>
          </a:p>
          <a:p>
            <a:pPr marL="0" indent="0" algn="just">
              <a:buNone/>
            </a:pPr>
            <a:r>
              <a:rPr lang="it-IT" sz="2000" b="1" dirty="0">
                <a:latin typeface="Garamond" panose="02020404030301010803" pitchFamily="18" charset="0"/>
              </a:rPr>
              <a:t>1. </a:t>
            </a:r>
            <a:r>
              <a:rPr lang="it-IT" sz="2000" dirty="0">
                <a:latin typeface="Garamond" panose="02020404030301010803" pitchFamily="18" charset="0"/>
              </a:rPr>
              <a:t>Nell’unità immobiliare di sua proprietà ovvero nelle parti normalmente destinate all’uso comune, che siano state attribuite in proprietà esclusiva o destinate all’uso individuale, il condomino non può eseguire opere che rechino danno alle parti comuni ovvero determinino pregiudizio alla stabilità, alla sicurezza o al decoro architettonico dell’edificio.</a:t>
            </a:r>
          </a:p>
          <a:p>
            <a:pPr marL="0" indent="0" algn="just">
              <a:buNone/>
            </a:pPr>
            <a:r>
              <a:rPr lang="it-IT" sz="2000" b="1" dirty="0">
                <a:latin typeface="Garamond" panose="02020404030301010803" pitchFamily="18" charset="0"/>
              </a:rPr>
              <a:t>2. </a:t>
            </a:r>
            <a:r>
              <a:rPr lang="it-IT" sz="2000" dirty="0">
                <a:latin typeface="Garamond" panose="02020404030301010803" pitchFamily="18" charset="0"/>
              </a:rPr>
              <a:t>In ogni caso è data preventiva notizia all’amministratore che ne riferisce all’assemblea</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p:txBody>
      </p:sp>
      <p:sp>
        <p:nvSpPr>
          <p:cNvPr id="7" name="Segnaposto contenuto 6">
            <a:extLst>
              <a:ext uri="{FF2B5EF4-FFF2-40B4-BE49-F238E27FC236}">
                <a16:creationId xmlns:a16="http://schemas.microsoft.com/office/drawing/2014/main" id="{B744332F-117D-54CD-941E-1EB101B109F2}"/>
              </a:ext>
            </a:extLst>
          </p:cNvPr>
          <p:cNvSpPr>
            <a:spLocks noGrp="1"/>
          </p:cNvSpPr>
          <p:nvPr>
            <p:ph sz="half" idx="2"/>
          </p:nvPr>
        </p:nvSpPr>
        <p:spPr>
          <a:xfrm>
            <a:off x="5089970" y="1274619"/>
            <a:ext cx="4184034" cy="4766744"/>
          </a:xfrm>
        </p:spPr>
        <p:txBody>
          <a:bodyPr>
            <a:normAutofit/>
          </a:bodyPr>
          <a:lstStyle/>
          <a:p>
            <a:pPr marL="0" indent="0" algn="ctr">
              <a:buNone/>
            </a:pPr>
            <a:r>
              <a:rPr lang="it-IT" sz="2000" b="1" dirty="0">
                <a:latin typeface="Garamond" panose="02020404030301010803" pitchFamily="18" charset="0"/>
              </a:rPr>
              <a:t>COMMENTO</a:t>
            </a:r>
          </a:p>
          <a:p>
            <a:pPr algn="just">
              <a:buFont typeface="Wingdings" panose="05000000000000000000" pitchFamily="2" charset="2"/>
              <a:buChar char="Ø"/>
            </a:pPr>
            <a:r>
              <a:rPr lang="it-IT" sz="2000" dirty="0">
                <a:solidFill>
                  <a:schemeClr val="tx1"/>
                </a:solidFill>
                <a:latin typeface="Garamond" panose="02020404030301010803" pitchFamily="18" charset="0"/>
              </a:rPr>
              <a:t>L’art. 1122 cod. civ. nell’imporre un divieto al condomino che intenda porre in essere opere che rechino danno alla sicurezza delle parti comuni o all’edificio nel complesso, pone comunque in capo all’amministratore un obbligo di notiziare l’assemblea della situazione in atto</a:t>
            </a:r>
          </a:p>
          <a:p>
            <a:pPr algn="just"/>
            <a:endParaRPr lang="it-IT"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2E09DFED-96C9-B366-2407-CD73290688A1}"/>
              </a:ext>
            </a:extLst>
          </p:cNvPr>
          <p:cNvSpPr>
            <a:spLocks noGrp="1"/>
          </p:cNvSpPr>
          <p:nvPr>
            <p:ph type="ftr" sz="quarter" idx="11"/>
          </p:nvPr>
        </p:nvSpPr>
        <p:spPr>
          <a:xfrm>
            <a:off x="677333" y="6041362"/>
            <a:ext cx="8328121" cy="365125"/>
          </a:xfrm>
        </p:spPr>
        <p:txBody>
          <a:bodyPr/>
          <a:lstStyle/>
          <a:p>
            <a:r>
              <a:rPr lang="it-IT" b="1" cap="small" dirty="0">
                <a:solidFill>
                  <a:schemeClr val="tx1"/>
                </a:solidFill>
                <a:latin typeface="Garamond" panose="02020404030301010803" pitchFamily="18" charset="0"/>
              </a:rPr>
              <a:t>Avv. Giancarlo Geraci – Il ruolo dell’amministratore nella sicurezza del condominio: aspetti legali. Palermo, 26 novembre 2022</a:t>
            </a:r>
            <a:endParaRPr lang="en-US" b="1" cap="small" dirty="0">
              <a:solidFill>
                <a:schemeClr val="tx1"/>
              </a:solidFill>
              <a:latin typeface="Garamond" panose="02020404030301010803" pitchFamily="18" charset="0"/>
            </a:endParaRPr>
          </a:p>
        </p:txBody>
      </p:sp>
      <p:sp>
        <p:nvSpPr>
          <p:cNvPr id="5" name="Segnaposto numero diapositiva 4">
            <a:extLst>
              <a:ext uri="{FF2B5EF4-FFF2-40B4-BE49-F238E27FC236}">
                <a16:creationId xmlns:a16="http://schemas.microsoft.com/office/drawing/2014/main" id="{D834A51E-E48D-7ADC-99B5-0599AE698E6D}"/>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5066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7D1126-80F9-BFFA-04A3-AD44470AB565}"/>
              </a:ext>
            </a:extLst>
          </p:cNvPr>
          <p:cNvSpPr>
            <a:spLocks noGrp="1"/>
          </p:cNvSpPr>
          <p:nvPr>
            <p:ph type="title"/>
          </p:nvPr>
        </p:nvSpPr>
        <p:spPr>
          <a:xfrm>
            <a:off x="677334" y="609600"/>
            <a:ext cx="8596668" cy="665018"/>
          </a:xfrm>
        </p:spPr>
        <p:txBody>
          <a:bodyPr>
            <a:normAutofit/>
          </a:bodyPr>
          <a:lstStyle/>
          <a:p>
            <a:pPr algn="ctr"/>
            <a:r>
              <a:rPr lang="it-IT" sz="3200" cap="small" dirty="0">
                <a:solidFill>
                  <a:srgbClr val="0070C0"/>
                </a:solidFill>
                <a:effectLst>
                  <a:outerShdw blurRad="38100" dist="38100" dir="2700000" algn="tl">
                    <a:srgbClr val="000000">
                      <a:alpha val="43137"/>
                    </a:srgbClr>
                  </a:outerShdw>
                </a:effectLst>
              </a:rPr>
              <a:t>Art.1130 n.4) cod. civ.</a:t>
            </a:r>
            <a:endParaRPr lang="it-IT" sz="3200" dirty="0"/>
          </a:p>
        </p:txBody>
      </p:sp>
      <p:sp>
        <p:nvSpPr>
          <p:cNvPr id="6" name="Segnaposto contenuto 5">
            <a:extLst>
              <a:ext uri="{FF2B5EF4-FFF2-40B4-BE49-F238E27FC236}">
                <a16:creationId xmlns:a16="http://schemas.microsoft.com/office/drawing/2014/main" id="{1537F3E1-5B77-71FF-0E98-6AA807FBFD7B}"/>
              </a:ext>
            </a:extLst>
          </p:cNvPr>
          <p:cNvSpPr>
            <a:spLocks noGrp="1"/>
          </p:cNvSpPr>
          <p:nvPr>
            <p:ph sz="half" idx="1"/>
          </p:nvPr>
        </p:nvSpPr>
        <p:spPr>
          <a:xfrm>
            <a:off x="677334" y="1274618"/>
            <a:ext cx="4184035" cy="4766743"/>
          </a:xfrm>
        </p:spPr>
        <p:txBody>
          <a:bodyPr>
            <a:normAutofit/>
          </a:bodyPr>
          <a:lstStyle/>
          <a:p>
            <a:pPr marL="0" indent="0" algn="ctr">
              <a:buNone/>
            </a:pPr>
            <a:r>
              <a:rPr lang="it-IT" sz="2000" b="1" dirty="0">
                <a:latin typeface="Garamond" panose="02020404030301010803" pitchFamily="18" charset="0"/>
              </a:rPr>
              <a:t>NORMATIVA</a:t>
            </a:r>
          </a:p>
          <a:p>
            <a:pPr marL="0" indent="0" algn="just">
              <a:buNone/>
            </a:pPr>
            <a:r>
              <a:rPr lang="it-IT" sz="2000" b="1" dirty="0">
                <a:latin typeface="Garamond" panose="02020404030301010803" pitchFamily="18" charset="0"/>
              </a:rPr>
              <a:t>1. </a:t>
            </a:r>
            <a:r>
              <a:rPr lang="it-IT" sz="2000" dirty="0">
                <a:latin typeface="Garamond" panose="02020404030301010803" pitchFamily="18" charset="0"/>
              </a:rPr>
              <a:t>L’amministratore, oltre a quanto previsto dall’art. 1129 e dalle vigenti disposizioni di legge, deve: … </a:t>
            </a:r>
            <a:r>
              <a:rPr lang="it-IT" sz="2000" b="1" dirty="0">
                <a:latin typeface="Garamond" panose="02020404030301010803" pitchFamily="18" charset="0"/>
              </a:rPr>
              <a:t>(4)</a:t>
            </a:r>
            <a:r>
              <a:rPr lang="it-IT" sz="2000" dirty="0">
                <a:latin typeface="Garamond" panose="02020404030301010803" pitchFamily="18" charset="0"/>
              </a:rPr>
              <a:t> compiere gli atti conservativi relativi alle parti comuni dell’edificio»</a:t>
            </a:r>
          </a:p>
          <a:p>
            <a:pPr algn="just"/>
            <a:endParaRPr lang="it-IT" sz="2000" dirty="0">
              <a:latin typeface="Garamond" panose="02020404030301010803" pitchFamily="18" charset="0"/>
            </a:endParaRPr>
          </a:p>
          <a:p>
            <a:pPr marL="0" indent="0" algn="just">
              <a:buNone/>
            </a:pPr>
            <a:r>
              <a:rPr lang="it-IT" sz="2000" b="1" dirty="0">
                <a:latin typeface="Garamond" panose="02020404030301010803" pitchFamily="18" charset="0"/>
              </a:rPr>
              <a:t>Art. 1117 cod. civ. </a:t>
            </a:r>
            <a:r>
              <a:rPr lang="it-IT" sz="2000" dirty="0">
                <a:latin typeface="Garamond" panose="02020404030301010803" pitchFamily="18" charset="0"/>
              </a:rPr>
              <a:t>– presunzione di comunione, salvo emerga il contrario dal titolo</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p:txBody>
      </p:sp>
      <p:sp>
        <p:nvSpPr>
          <p:cNvPr id="7" name="Segnaposto contenuto 6">
            <a:extLst>
              <a:ext uri="{FF2B5EF4-FFF2-40B4-BE49-F238E27FC236}">
                <a16:creationId xmlns:a16="http://schemas.microsoft.com/office/drawing/2014/main" id="{B744332F-117D-54CD-941E-1EB101B109F2}"/>
              </a:ext>
            </a:extLst>
          </p:cNvPr>
          <p:cNvSpPr>
            <a:spLocks noGrp="1"/>
          </p:cNvSpPr>
          <p:nvPr>
            <p:ph sz="half" idx="2"/>
          </p:nvPr>
        </p:nvSpPr>
        <p:spPr>
          <a:xfrm>
            <a:off x="5089970" y="1274619"/>
            <a:ext cx="4184034" cy="4766744"/>
          </a:xfrm>
        </p:spPr>
        <p:txBody>
          <a:bodyPr/>
          <a:lstStyle/>
          <a:p>
            <a:pPr marL="0" indent="0" algn="ctr">
              <a:buNone/>
            </a:pPr>
            <a:r>
              <a:rPr lang="it-IT" sz="2000" b="1" dirty="0">
                <a:latin typeface="Garamond" panose="02020404030301010803" pitchFamily="18" charset="0"/>
              </a:rPr>
              <a:t>COMMENTO</a:t>
            </a:r>
          </a:p>
          <a:p>
            <a:pPr algn="just">
              <a:buFont typeface="Wingdings" panose="05000000000000000000" pitchFamily="2" charset="2"/>
              <a:buChar char="Ø"/>
            </a:pPr>
            <a:r>
              <a:rPr lang="it-IT" sz="2000" dirty="0">
                <a:solidFill>
                  <a:schemeClr val="tx1"/>
                </a:solidFill>
                <a:latin typeface="Garamond" panose="02020404030301010803" pitchFamily="18" charset="0"/>
              </a:rPr>
              <a:t>L’art. 1130 n.4) c.c. attribuisce all’amministratore il potere – dovere di compiere atti conservati dei diritti inerenti alle parti comuni dell’edificio</a:t>
            </a:r>
          </a:p>
          <a:p>
            <a:pPr algn="just">
              <a:buFont typeface="Wingdings" panose="05000000000000000000" pitchFamily="2" charset="2"/>
              <a:buChar char="Ø"/>
            </a:pPr>
            <a:r>
              <a:rPr lang="it-IT" sz="2000" dirty="0">
                <a:solidFill>
                  <a:schemeClr val="tx1"/>
                </a:solidFill>
                <a:latin typeface="Garamond" panose="02020404030301010803" pitchFamily="18" charset="0"/>
              </a:rPr>
              <a:t>«Atti conservativi» si intendono quegli atti volti ad evitare il pregiudizio alle cose comuni</a:t>
            </a:r>
          </a:p>
          <a:p>
            <a:pPr algn="just">
              <a:buFont typeface="Wingdings" panose="05000000000000000000" pitchFamily="2" charset="2"/>
              <a:buChar char="Ø"/>
            </a:pPr>
            <a:r>
              <a:rPr lang="it-IT" sz="2000" dirty="0">
                <a:solidFill>
                  <a:schemeClr val="tx1"/>
                </a:solidFill>
                <a:latin typeface="Garamond" panose="02020404030301010803" pitchFamily="18" charset="0"/>
              </a:rPr>
              <a:t>Deve interpretarsi estensivamente, anche sul piano processuale, essendo l’amministratore legittimato ad agire a tutela della conservazione dei beni comuni dell’edificio</a:t>
            </a:r>
          </a:p>
          <a:p>
            <a:pPr algn="just"/>
            <a:endParaRPr lang="it-IT"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2E09DFED-96C9-B366-2407-CD73290688A1}"/>
              </a:ext>
            </a:extLst>
          </p:cNvPr>
          <p:cNvSpPr>
            <a:spLocks noGrp="1"/>
          </p:cNvSpPr>
          <p:nvPr>
            <p:ph type="ftr" sz="quarter" idx="11"/>
          </p:nvPr>
        </p:nvSpPr>
        <p:spPr>
          <a:xfrm>
            <a:off x="677333" y="6041362"/>
            <a:ext cx="8328121" cy="365125"/>
          </a:xfrm>
        </p:spPr>
        <p:txBody>
          <a:bodyPr/>
          <a:lstStyle/>
          <a:p>
            <a:r>
              <a:rPr lang="it-IT" b="1" cap="small" dirty="0">
                <a:solidFill>
                  <a:schemeClr val="tx1"/>
                </a:solidFill>
                <a:latin typeface="Garamond" panose="02020404030301010803" pitchFamily="18" charset="0"/>
              </a:rPr>
              <a:t>Avv. Giancarlo Geraci – Il ruolo dell’amministratore nella sicurezza del condominio: aspetti legali. Palermo, 26 novembre 2022</a:t>
            </a:r>
            <a:endParaRPr lang="en-US" b="1" cap="small" dirty="0">
              <a:solidFill>
                <a:schemeClr val="tx1"/>
              </a:solidFill>
              <a:latin typeface="Garamond" panose="02020404030301010803" pitchFamily="18" charset="0"/>
            </a:endParaRPr>
          </a:p>
        </p:txBody>
      </p:sp>
      <p:sp>
        <p:nvSpPr>
          <p:cNvPr id="5" name="Segnaposto numero diapositiva 4">
            <a:extLst>
              <a:ext uri="{FF2B5EF4-FFF2-40B4-BE49-F238E27FC236}">
                <a16:creationId xmlns:a16="http://schemas.microsoft.com/office/drawing/2014/main" id="{D834A51E-E48D-7ADC-99B5-0599AE698E6D}"/>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788155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539FA-88F8-42F8-A4D6-2EBB12665CBC}"/>
              </a:ext>
            </a:extLst>
          </p:cNvPr>
          <p:cNvSpPr>
            <a:spLocks noGrp="1"/>
          </p:cNvSpPr>
          <p:nvPr>
            <p:ph type="title"/>
          </p:nvPr>
        </p:nvSpPr>
        <p:spPr>
          <a:xfrm>
            <a:off x="677334" y="609600"/>
            <a:ext cx="8596668" cy="572655"/>
          </a:xfrm>
        </p:spPr>
        <p:txBody>
          <a:bodyPr>
            <a:normAutofit fontScale="90000"/>
          </a:bodyPr>
          <a:lstStyle/>
          <a:p>
            <a:pPr algn="ctr"/>
            <a:r>
              <a:rPr kumimoji="0" lang="it-IT" sz="3200" b="0" i="0" u="none" strike="noStrike" kern="1200" cap="small" spc="0" normalizeH="0" baseline="0" noProof="0" dirty="0">
                <a:ln>
                  <a:noFill/>
                </a:ln>
                <a:solidFill>
                  <a:srgbClr val="0070C0"/>
                </a:solidFill>
                <a:effectLst>
                  <a:outerShdw blurRad="38100" dist="38100" dir="2700000" algn="tl">
                    <a:srgbClr val="000000">
                      <a:alpha val="43137"/>
                    </a:srgbClr>
                  </a:outerShdw>
                </a:effectLst>
                <a:uLnTx/>
                <a:uFillTx/>
                <a:latin typeface="Trebuchet MS" panose="020B0603020202020204"/>
                <a:ea typeface="+mj-ea"/>
                <a:cs typeface="+mj-cs"/>
              </a:rPr>
              <a:t>Art.1130 n.4) cod. civ.</a:t>
            </a:r>
            <a:endParaRPr lang="it-IT" dirty="0"/>
          </a:p>
        </p:txBody>
      </p:sp>
      <p:sp>
        <p:nvSpPr>
          <p:cNvPr id="3" name="Segnaposto contenuto 2">
            <a:extLst>
              <a:ext uri="{FF2B5EF4-FFF2-40B4-BE49-F238E27FC236}">
                <a16:creationId xmlns:a16="http://schemas.microsoft.com/office/drawing/2014/main" id="{0E88CBEB-18E9-4EB5-A02F-F93994E5D273}"/>
              </a:ext>
            </a:extLst>
          </p:cNvPr>
          <p:cNvSpPr>
            <a:spLocks noGrp="1"/>
          </p:cNvSpPr>
          <p:nvPr>
            <p:ph idx="1"/>
          </p:nvPr>
        </p:nvSpPr>
        <p:spPr>
          <a:xfrm>
            <a:off x="710234" y="1108365"/>
            <a:ext cx="8596668" cy="4932998"/>
          </a:xfrm>
        </p:spPr>
        <p:txBody>
          <a:bodyPr>
            <a:noAutofit/>
          </a:bodyPr>
          <a:lstStyle/>
          <a:p>
            <a:pPr algn="just">
              <a:buFont typeface="Wingdings" panose="05000000000000000000" pitchFamily="2" charset="2"/>
              <a:buChar char="Ø"/>
            </a:pPr>
            <a:r>
              <a:rPr lang="it-IT" dirty="0">
                <a:latin typeface="Garamond" panose="02020404030301010803" pitchFamily="18" charset="0"/>
              </a:rPr>
              <a:t>«L’art. 1130 n.4 deve interpretarsi estensivamente nel senso che, oltre agli atti conservativi necessari ad evitare pregiudizi a questa o a quella parte comune, l’amministratore ha il potere-dovere di compiere analoghi atti per la salvaguardia dei diritti concernenti l’edificio condominiale, unitariamente considerato» </a:t>
            </a:r>
            <a:r>
              <a:rPr lang="it-IT" b="1" dirty="0">
                <a:latin typeface="Garamond" panose="02020404030301010803" pitchFamily="18" charset="0"/>
              </a:rPr>
              <a:t>Cass. civ., sez. II, 13.11.2020 n.25782</a:t>
            </a:r>
          </a:p>
          <a:p>
            <a:pPr algn="just">
              <a:buFont typeface="Wingdings" panose="05000000000000000000" pitchFamily="2" charset="2"/>
              <a:buChar char="Ø"/>
            </a:pPr>
            <a:r>
              <a:rPr lang="it-IT" dirty="0">
                <a:latin typeface="Garamond" panose="02020404030301010803" pitchFamily="18" charset="0"/>
              </a:rPr>
              <a:t>«…l’amministratore del condominio è legittimato, </a:t>
            </a:r>
            <a:r>
              <a:rPr lang="it-IT" u="sng" dirty="0">
                <a:latin typeface="Garamond" panose="02020404030301010803" pitchFamily="18" charset="0"/>
              </a:rPr>
              <a:t>senza necessità di una specifica deliberazione assembleare</a:t>
            </a:r>
            <a:r>
              <a:rPr lang="it-IT" dirty="0">
                <a:latin typeface="Garamond" panose="02020404030301010803" pitchFamily="18" charset="0"/>
              </a:rPr>
              <a:t>, ad instaurare un giudizio volto alla rimozione di finestre aperte abusivamente, in contrasto con il regolamento, sulla facciata dello stabile condominiale da taluni condomini, in quanto tale atto, diretto a conservare il decoro architettonico e la sicurezza dell’edificio, è finalizzato alla conservazione dei diritti inerenti alle parti comuni dell’edificio» </a:t>
            </a:r>
            <a:r>
              <a:rPr lang="it-IT" b="1" dirty="0">
                <a:latin typeface="Garamond" panose="02020404030301010803" pitchFamily="18" charset="0"/>
              </a:rPr>
              <a:t>Cass. civ., sez. II, 8.11.2010, n.22656</a:t>
            </a:r>
          </a:p>
          <a:p>
            <a:pPr algn="just">
              <a:buFont typeface="Wingdings" panose="05000000000000000000" pitchFamily="2" charset="2"/>
              <a:buChar char="Ø"/>
            </a:pPr>
            <a:r>
              <a:rPr lang="it-IT" dirty="0">
                <a:latin typeface="Garamond" panose="02020404030301010803" pitchFamily="18" charset="0"/>
              </a:rPr>
              <a:t>«…l’amministratore di condominio è legittimato, </a:t>
            </a:r>
            <a:r>
              <a:rPr lang="it-IT" u="sng" dirty="0">
                <a:latin typeface="Garamond" panose="02020404030301010803" pitchFamily="18" charset="0"/>
              </a:rPr>
              <a:t>senza necessità di specifica deliberazione assembleare</a:t>
            </a:r>
            <a:r>
              <a:rPr lang="it-IT" dirty="0">
                <a:latin typeface="Garamond" panose="02020404030301010803" pitchFamily="18" charset="0"/>
              </a:rPr>
              <a:t>, ad agire in giudizi, nei confronti dei singoli condomini e dei terzi, per compiere atti conservativi dei diritti inerenti alle parti comuni di un edificio, ivi compresa la richiesta delle necessarie misure cautelari (nella specie ricorso ex art. 700 c.p.c. per impedire ai condomini di utilizzare la rampa del garage dopo che i VV.FF. avevano accertato l’inidoneità all’uso per motivi di sicurezza)» </a:t>
            </a:r>
            <a:r>
              <a:rPr lang="it-IT" b="1" dirty="0">
                <a:latin typeface="Garamond" panose="02020404030301010803" pitchFamily="18" charset="0"/>
              </a:rPr>
              <a:t>Cass. civ., sez. II, 1.10.2008, n.24391</a:t>
            </a:r>
            <a:endParaRPr lang="it-IT" dirty="0">
              <a:latin typeface="Garamond" panose="02020404030301010803" pitchFamily="18" charset="0"/>
            </a:endParaRPr>
          </a:p>
          <a:p>
            <a:pPr algn="just"/>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431F5E3-BC05-4BF9-94ED-9A96560247AF}"/>
              </a:ext>
            </a:extLst>
          </p:cNvPr>
          <p:cNvSpPr>
            <a:spLocks noGrp="1"/>
          </p:cNvSpPr>
          <p:nvPr>
            <p:ph type="ftr" sz="quarter" idx="11"/>
          </p:nvPr>
        </p:nvSpPr>
        <p:spPr>
          <a:xfrm>
            <a:off x="677333" y="6041362"/>
            <a:ext cx="7616921"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FDAED712-1855-4583-8A07-1D06B5A3D08D}"/>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008862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7D1126-80F9-BFFA-04A3-AD44470AB565}"/>
              </a:ext>
            </a:extLst>
          </p:cNvPr>
          <p:cNvSpPr>
            <a:spLocks noGrp="1"/>
          </p:cNvSpPr>
          <p:nvPr>
            <p:ph type="title"/>
          </p:nvPr>
        </p:nvSpPr>
        <p:spPr>
          <a:xfrm>
            <a:off x="677334" y="609600"/>
            <a:ext cx="8596668" cy="665018"/>
          </a:xfrm>
        </p:spPr>
        <p:txBody>
          <a:bodyPr>
            <a:normAutofit/>
          </a:bodyPr>
          <a:lstStyle/>
          <a:p>
            <a:pPr algn="ctr"/>
            <a:r>
              <a:rPr lang="it-IT" sz="3200" cap="small" dirty="0">
                <a:solidFill>
                  <a:srgbClr val="0070C0"/>
                </a:solidFill>
                <a:effectLst>
                  <a:outerShdw blurRad="38100" dist="38100" dir="2700000" algn="tl">
                    <a:srgbClr val="000000">
                      <a:alpha val="43137"/>
                    </a:srgbClr>
                  </a:outerShdw>
                </a:effectLst>
              </a:rPr>
              <a:t>Art.1130 n.6) cod. civ.</a:t>
            </a:r>
            <a:endParaRPr lang="it-IT" sz="3200" dirty="0"/>
          </a:p>
        </p:txBody>
      </p:sp>
      <p:sp>
        <p:nvSpPr>
          <p:cNvPr id="6" name="Segnaposto contenuto 5">
            <a:extLst>
              <a:ext uri="{FF2B5EF4-FFF2-40B4-BE49-F238E27FC236}">
                <a16:creationId xmlns:a16="http://schemas.microsoft.com/office/drawing/2014/main" id="{1537F3E1-5B77-71FF-0E98-6AA807FBFD7B}"/>
              </a:ext>
            </a:extLst>
          </p:cNvPr>
          <p:cNvSpPr>
            <a:spLocks noGrp="1"/>
          </p:cNvSpPr>
          <p:nvPr>
            <p:ph sz="half" idx="1"/>
          </p:nvPr>
        </p:nvSpPr>
        <p:spPr>
          <a:xfrm>
            <a:off x="677334" y="1274618"/>
            <a:ext cx="4184035" cy="4766743"/>
          </a:xfrm>
        </p:spPr>
        <p:txBody>
          <a:bodyPr>
            <a:normAutofit/>
          </a:bodyPr>
          <a:lstStyle/>
          <a:p>
            <a:pPr marL="0" indent="0" algn="ctr">
              <a:buNone/>
            </a:pPr>
            <a:r>
              <a:rPr lang="it-IT" sz="2000" b="1" dirty="0">
                <a:latin typeface="Garamond" panose="02020404030301010803" pitchFamily="18" charset="0"/>
              </a:rPr>
              <a:t>NORMATIVA</a:t>
            </a:r>
          </a:p>
          <a:p>
            <a:pPr marL="0" indent="0" algn="just">
              <a:buNone/>
            </a:pPr>
            <a:r>
              <a:rPr lang="it-IT" sz="2000" b="1" dirty="0">
                <a:solidFill>
                  <a:schemeClr val="tx1"/>
                </a:solidFill>
                <a:latin typeface="Garamond" panose="02020404030301010803" pitchFamily="18" charset="0"/>
              </a:rPr>
              <a:t>1. </a:t>
            </a:r>
            <a:r>
              <a:rPr lang="it-IT" sz="2000" dirty="0">
                <a:solidFill>
                  <a:schemeClr val="tx1"/>
                </a:solidFill>
                <a:latin typeface="Garamond" panose="02020404030301010803" pitchFamily="18" charset="0"/>
              </a:rPr>
              <a:t>L’amministratore, oltre a quanto previsto dall’art. 1129 e dalle vigenti disposizioni di legge, deve </a:t>
            </a:r>
            <a:r>
              <a:rPr lang="it-IT" sz="2000" b="1" dirty="0">
                <a:solidFill>
                  <a:schemeClr val="tx1"/>
                </a:solidFill>
                <a:latin typeface="Garamond" panose="02020404030301010803" pitchFamily="18" charset="0"/>
              </a:rPr>
              <a:t>(6)</a:t>
            </a:r>
            <a:r>
              <a:rPr lang="it-IT" sz="2000" dirty="0">
                <a:solidFill>
                  <a:schemeClr val="tx1"/>
                </a:solidFill>
                <a:latin typeface="Garamond" panose="02020404030301010803" pitchFamily="18" charset="0"/>
              </a:rPr>
              <a:t> curare […] ogni dato relativo alle condizioni di sicurezza delle parti comuni dell’edificio</a:t>
            </a:r>
          </a:p>
          <a:p>
            <a:pPr marL="0" indent="0" algn="just">
              <a:buNone/>
            </a:pPr>
            <a:endParaRPr lang="it-IT" sz="2000" dirty="0">
              <a:solidFill>
                <a:schemeClr val="tx1"/>
              </a:solidFill>
              <a:latin typeface="Garamond" panose="02020404030301010803" pitchFamily="18" charset="0"/>
            </a:endParaRPr>
          </a:p>
          <a:p>
            <a:pPr marL="0" indent="0" algn="just">
              <a:buNone/>
            </a:pPr>
            <a:r>
              <a:rPr lang="it-IT" sz="2000" dirty="0">
                <a:solidFill>
                  <a:schemeClr val="tx1"/>
                </a:solidFill>
                <a:latin typeface="Garamond" panose="02020404030301010803" pitchFamily="18" charset="0"/>
              </a:rPr>
              <a:t>La dizione relativa a «delle parti comuni dell’edificio» è stata aggiunta con il D.L. 145/2013 (c.d. Destinazione Italia)</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p:txBody>
      </p:sp>
      <p:sp>
        <p:nvSpPr>
          <p:cNvPr id="7" name="Segnaposto contenuto 6">
            <a:extLst>
              <a:ext uri="{FF2B5EF4-FFF2-40B4-BE49-F238E27FC236}">
                <a16:creationId xmlns:a16="http://schemas.microsoft.com/office/drawing/2014/main" id="{B744332F-117D-54CD-941E-1EB101B109F2}"/>
              </a:ext>
            </a:extLst>
          </p:cNvPr>
          <p:cNvSpPr>
            <a:spLocks noGrp="1"/>
          </p:cNvSpPr>
          <p:nvPr>
            <p:ph sz="half" idx="2"/>
          </p:nvPr>
        </p:nvSpPr>
        <p:spPr>
          <a:xfrm>
            <a:off x="5089970" y="1274619"/>
            <a:ext cx="4184034" cy="4766744"/>
          </a:xfrm>
        </p:spPr>
        <p:txBody>
          <a:bodyPr/>
          <a:lstStyle/>
          <a:p>
            <a:pPr marL="0" indent="0" algn="ctr">
              <a:buNone/>
            </a:pPr>
            <a:r>
              <a:rPr lang="it-IT" sz="2000" b="1" dirty="0">
                <a:latin typeface="Garamond" panose="02020404030301010803" pitchFamily="18" charset="0"/>
              </a:rPr>
              <a:t>COMMENTO</a:t>
            </a:r>
          </a:p>
          <a:p>
            <a:pPr algn="just">
              <a:buFont typeface="Wingdings" panose="05000000000000000000" pitchFamily="2" charset="2"/>
              <a:buChar char="Ø"/>
            </a:pPr>
            <a:r>
              <a:rPr lang="it-IT" sz="2000" dirty="0">
                <a:solidFill>
                  <a:schemeClr val="tx1"/>
                </a:solidFill>
                <a:latin typeface="Garamond" panose="02020404030301010803" pitchFamily="18" charset="0"/>
              </a:rPr>
              <a:t>Disposizione inserita nell’ambito del dovere dell’amministratore della corretta tenute del registro dell’anagrafe condominiale</a:t>
            </a:r>
          </a:p>
          <a:p>
            <a:pPr algn="just">
              <a:buFont typeface="Wingdings" panose="05000000000000000000" pitchFamily="2" charset="2"/>
              <a:buChar char="Ø"/>
            </a:pPr>
            <a:r>
              <a:rPr lang="it-IT" sz="2000" dirty="0">
                <a:solidFill>
                  <a:schemeClr val="tx1"/>
                </a:solidFill>
                <a:latin typeface="Garamond" panose="02020404030301010803" pitchFamily="18" charset="0"/>
              </a:rPr>
              <a:t>Sembrerebbe far riferimento alla tenuta di un analogo registro relativo alle condizioni di sicurezza dell’edificio e, in particolare, delle sue parti comuni</a:t>
            </a:r>
          </a:p>
          <a:p>
            <a:pPr algn="just">
              <a:buFont typeface="Wingdings" panose="05000000000000000000" pitchFamily="2" charset="2"/>
              <a:buChar char="Ø"/>
            </a:pPr>
            <a:r>
              <a:rPr lang="it-IT" sz="2000" dirty="0">
                <a:solidFill>
                  <a:schemeClr val="tx1"/>
                </a:solidFill>
                <a:latin typeface="Garamond" panose="02020404030301010803" pitchFamily="18" charset="0"/>
              </a:rPr>
              <a:t>Precedentemente poteva intendersi tale obbligo esteso anche alle parti private</a:t>
            </a:r>
          </a:p>
          <a:p>
            <a:pPr algn="just"/>
            <a:endParaRPr lang="it-IT"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2E09DFED-96C9-B366-2407-CD73290688A1}"/>
              </a:ext>
            </a:extLst>
          </p:cNvPr>
          <p:cNvSpPr>
            <a:spLocks noGrp="1"/>
          </p:cNvSpPr>
          <p:nvPr>
            <p:ph type="ftr" sz="quarter" idx="11"/>
          </p:nvPr>
        </p:nvSpPr>
        <p:spPr>
          <a:xfrm>
            <a:off x="677333" y="6041362"/>
            <a:ext cx="8328121" cy="365125"/>
          </a:xfrm>
        </p:spPr>
        <p:txBody>
          <a:bodyPr/>
          <a:lstStyle/>
          <a:p>
            <a:r>
              <a:rPr lang="it-IT" b="1" cap="small" dirty="0">
                <a:solidFill>
                  <a:schemeClr val="tx1"/>
                </a:solidFill>
                <a:latin typeface="Garamond" panose="02020404030301010803" pitchFamily="18" charset="0"/>
              </a:rPr>
              <a:t>Avv. Giancarlo Geraci – Il ruolo dell’amministratore nella sicurezza del condominio: aspetti legali. Palermo, 26 novembre 2022</a:t>
            </a:r>
            <a:endParaRPr lang="en-US" b="1" cap="small" dirty="0">
              <a:solidFill>
                <a:schemeClr val="tx1"/>
              </a:solidFill>
              <a:latin typeface="Garamond" panose="02020404030301010803" pitchFamily="18" charset="0"/>
            </a:endParaRPr>
          </a:p>
        </p:txBody>
      </p:sp>
      <p:sp>
        <p:nvSpPr>
          <p:cNvPr id="5" name="Segnaposto numero diapositiva 4">
            <a:extLst>
              <a:ext uri="{FF2B5EF4-FFF2-40B4-BE49-F238E27FC236}">
                <a16:creationId xmlns:a16="http://schemas.microsoft.com/office/drawing/2014/main" id="{D834A51E-E48D-7ADC-99B5-0599AE698E6D}"/>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500377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1A0988-F404-313A-A34A-D1415C49EBE4}"/>
              </a:ext>
            </a:extLst>
          </p:cNvPr>
          <p:cNvSpPr>
            <a:spLocks noGrp="1"/>
          </p:cNvSpPr>
          <p:nvPr>
            <p:ph type="title"/>
          </p:nvPr>
        </p:nvSpPr>
        <p:spPr>
          <a:xfrm>
            <a:off x="677334" y="609599"/>
            <a:ext cx="8596668" cy="618945"/>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1135, comma II, cod. civ.</a:t>
            </a:r>
            <a:br>
              <a:rPr lang="it-IT" sz="3600" cap="small" dirty="0">
                <a:solidFill>
                  <a:srgbClr val="0070C0"/>
                </a:solidFill>
                <a:effectLst>
                  <a:outerShdw blurRad="38100" dist="38100" dir="2700000" algn="tl">
                    <a:srgbClr val="000000">
                      <a:alpha val="43137"/>
                    </a:srgbClr>
                  </a:outerShdw>
                </a:effectLst>
              </a:rPr>
            </a:br>
            <a:endParaRPr lang="it-IT" u="sng" dirty="0"/>
          </a:p>
        </p:txBody>
      </p:sp>
      <p:sp>
        <p:nvSpPr>
          <p:cNvPr id="3" name="Segnaposto contenuto 2">
            <a:extLst>
              <a:ext uri="{FF2B5EF4-FFF2-40B4-BE49-F238E27FC236}">
                <a16:creationId xmlns:a16="http://schemas.microsoft.com/office/drawing/2014/main" id="{95C81810-054A-3190-8575-816851CA6185}"/>
              </a:ext>
            </a:extLst>
          </p:cNvPr>
          <p:cNvSpPr>
            <a:spLocks noGrp="1"/>
          </p:cNvSpPr>
          <p:nvPr>
            <p:ph sz="half" idx="1"/>
          </p:nvPr>
        </p:nvSpPr>
        <p:spPr>
          <a:xfrm>
            <a:off x="677334" y="1593669"/>
            <a:ext cx="4264121" cy="4447692"/>
          </a:xfrm>
        </p:spPr>
        <p:txBody>
          <a:bodyPr>
            <a:normAutofit/>
          </a:bodyPr>
          <a:lstStyle/>
          <a:p>
            <a:pPr marL="0" indent="0" algn="just">
              <a:buNone/>
            </a:pPr>
            <a:r>
              <a:rPr lang="it-IT" sz="2000" b="1" dirty="0">
                <a:latin typeface="Garamond" panose="02020404030301010803" pitchFamily="18" charset="0"/>
              </a:rPr>
              <a:t>1</a:t>
            </a:r>
            <a:r>
              <a:rPr lang="it-IT" sz="2000" dirty="0">
                <a:latin typeface="Garamond" panose="02020404030301010803" pitchFamily="18" charset="0"/>
              </a:rPr>
              <a:t>. Oltre a quanto è stabilito dagli articoli precedenti, l’assemblea dei condomini provvede </a:t>
            </a:r>
            <a:r>
              <a:rPr lang="it-IT" sz="2000" b="1" dirty="0">
                <a:latin typeface="Garamond" panose="02020404030301010803" pitchFamily="18" charset="0"/>
              </a:rPr>
              <a:t>(4) </a:t>
            </a:r>
            <a:r>
              <a:rPr lang="it-IT" sz="2000" dirty="0">
                <a:latin typeface="Garamond" panose="02020404030301010803" pitchFamily="18" charset="0"/>
              </a:rPr>
              <a:t>alle opere di manutenzione straordinaria e alle innovazioni […].</a:t>
            </a:r>
          </a:p>
          <a:p>
            <a:pPr marL="0" indent="0" algn="just">
              <a:buNone/>
            </a:pPr>
            <a:r>
              <a:rPr lang="it-IT" sz="2000" b="1" dirty="0">
                <a:latin typeface="Garamond" panose="02020404030301010803" pitchFamily="18" charset="0"/>
              </a:rPr>
              <a:t>2. </a:t>
            </a:r>
            <a:r>
              <a:rPr lang="it-IT" sz="2000" dirty="0">
                <a:latin typeface="Garamond" panose="02020404030301010803" pitchFamily="18" charset="0"/>
              </a:rPr>
              <a:t>L’amministratore non può ordinare lavori di manutenzione straordinaria, salvo che rivestano carattere urgente, ma in questo caso deve riferirne alla prima assemblea</a:t>
            </a:r>
            <a:endParaRPr lang="it-IT" sz="2000" b="1" dirty="0">
              <a:latin typeface="Garamond" panose="02020404030301010803" pitchFamily="18" charset="0"/>
            </a:endParaRPr>
          </a:p>
          <a:p>
            <a:pPr marL="0" indent="0" algn="just">
              <a:buNone/>
            </a:pPr>
            <a:endParaRPr lang="it-IT" dirty="0">
              <a:latin typeface="Garamond" panose="02020404030301010803" pitchFamily="18" charset="0"/>
            </a:endParaRPr>
          </a:p>
        </p:txBody>
      </p:sp>
      <p:sp>
        <p:nvSpPr>
          <p:cNvPr id="4" name="Segnaposto contenuto 3">
            <a:extLst>
              <a:ext uri="{FF2B5EF4-FFF2-40B4-BE49-F238E27FC236}">
                <a16:creationId xmlns:a16="http://schemas.microsoft.com/office/drawing/2014/main" id="{DE64A583-2DB9-F2B5-6582-0B19850C24F1}"/>
              </a:ext>
            </a:extLst>
          </p:cNvPr>
          <p:cNvSpPr>
            <a:spLocks noGrp="1"/>
          </p:cNvSpPr>
          <p:nvPr>
            <p:ph sz="half" idx="2"/>
          </p:nvPr>
        </p:nvSpPr>
        <p:spPr>
          <a:xfrm>
            <a:off x="5089970" y="1593669"/>
            <a:ext cx="4184034" cy="4447693"/>
          </a:xfrm>
        </p:spPr>
        <p:txBody>
          <a:bodyPr>
            <a:normAutofit/>
          </a:bodyPr>
          <a:lstStyle/>
          <a:p>
            <a:pPr algn="just">
              <a:buFont typeface="Wingdings" panose="05000000000000000000" pitchFamily="2" charset="2"/>
              <a:buChar char="Ø"/>
            </a:pPr>
            <a:r>
              <a:rPr lang="it-IT" sz="2000" dirty="0">
                <a:latin typeface="Garamond" panose="02020404030301010803" pitchFamily="18" charset="0"/>
              </a:rPr>
              <a:t>Disposizione che fa emergere la centralità del ruolo dell’amministratore nella tutela della sicurezza e della incolumità del Condominio e dei soggetti che ivi si trovano</a:t>
            </a:r>
          </a:p>
          <a:p>
            <a:pPr algn="just">
              <a:buFont typeface="Wingdings" panose="05000000000000000000" pitchFamily="2" charset="2"/>
              <a:buChar char="Ø"/>
            </a:pPr>
            <a:r>
              <a:rPr lang="it-IT" sz="2000" dirty="0">
                <a:latin typeface="Garamond" panose="02020404030301010803" pitchFamily="18" charset="0"/>
              </a:rPr>
              <a:t>Emersione di un potere sostitutivo, basato sull’urgenza del provvedere, da parte dell’Amministratore</a:t>
            </a:r>
          </a:p>
          <a:p>
            <a:pPr algn="just">
              <a:buFont typeface="Wingdings" panose="05000000000000000000" pitchFamily="2" charset="2"/>
              <a:buChar char="Ø"/>
            </a:pPr>
            <a:r>
              <a:rPr lang="it-IT" sz="2000" dirty="0">
                <a:latin typeface="Garamond" panose="02020404030301010803" pitchFamily="18" charset="0"/>
              </a:rPr>
              <a:t>Successiva ratifica o meno? Art. 1720 cod. civ.</a:t>
            </a:r>
          </a:p>
          <a:p>
            <a:pPr algn="just">
              <a:buFont typeface="Wingdings" panose="05000000000000000000" pitchFamily="2" charset="2"/>
              <a:buChar char="Ø"/>
            </a:pPr>
            <a:endParaRPr lang="it-IT" dirty="0">
              <a:latin typeface="Garamond" panose="02020404030301010803" pitchFamily="18" charset="0"/>
            </a:endParaRPr>
          </a:p>
        </p:txBody>
      </p:sp>
      <p:sp>
        <p:nvSpPr>
          <p:cNvPr id="5" name="Segnaposto piè di pagina 4">
            <a:extLst>
              <a:ext uri="{FF2B5EF4-FFF2-40B4-BE49-F238E27FC236}">
                <a16:creationId xmlns:a16="http://schemas.microsoft.com/office/drawing/2014/main" id="{2611DABB-3A67-1DA7-5518-480868322FFF}"/>
              </a:ext>
            </a:extLst>
          </p:cNvPr>
          <p:cNvSpPr>
            <a:spLocks noGrp="1"/>
          </p:cNvSpPr>
          <p:nvPr>
            <p:ph type="ftr" sz="quarter" idx="11"/>
          </p:nvPr>
        </p:nvSpPr>
        <p:spPr>
          <a:xfrm>
            <a:off x="677333" y="6041362"/>
            <a:ext cx="7062739"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75633191-05A6-F989-5D72-E2D53B8F649E}"/>
              </a:ext>
            </a:extLst>
          </p:cNvPr>
          <p:cNvSpPr>
            <a:spLocks noGrp="1"/>
          </p:cNvSpPr>
          <p:nvPr>
            <p:ph type="sldNum" sz="quarter" idx="12"/>
          </p:nvPr>
        </p:nvSpPr>
        <p:spPr/>
        <p:txBody>
          <a:bodyPr/>
          <a:lstStyle/>
          <a:p>
            <a:fld id="{6FF9F0C5-380F-41C2-899A-BAC0F0927E16}" type="slidenum">
              <a:rPr lang="en-US" smtClean="0"/>
              <a:t>18</a:t>
            </a:fld>
            <a:endParaRPr lang="en-US" dirty="0"/>
          </a:p>
        </p:txBody>
      </p:sp>
    </p:spTree>
    <p:extLst>
      <p:ext uri="{BB962C8B-B14F-4D97-AF65-F5344CB8AC3E}">
        <p14:creationId xmlns:p14="http://schemas.microsoft.com/office/powerpoint/2010/main" val="2800619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539FA-88F8-42F8-A4D6-2EBB12665CBC}"/>
              </a:ext>
            </a:extLst>
          </p:cNvPr>
          <p:cNvSpPr>
            <a:spLocks noGrp="1"/>
          </p:cNvSpPr>
          <p:nvPr>
            <p:ph type="title"/>
          </p:nvPr>
        </p:nvSpPr>
        <p:spPr>
          <a:xfrm>
            <a:off x="677334" y="609600"/>
            <a:ext cx="8596668" cy="365125"/>
          </a:xfrm>
        </p:spPr>
        <p:txBody>
          <a:bodyPr>
            <a:normAutofit fontScale="90000"/>
          </a:bodyPr>
          <a:lstStyle/>
          <a:p>
            <a:pPr algn="ctr"/>
            <a:r>
              <a:rPr kumimoji="0" lang="it-IT" sz="2800" b="0" i="0" u="none" strike="noStrike" kern="1200" cap="small" spc="0" normalizeH="0" baseline="0" noProof="0" dirty="0">
                <a:ln>
                  <a:noFill/>
                </a:ln>
                <a:solidFill>
                  <a:srgbClr val="0070C0"/>
                </a:solidFill>
                <a:effectLst>
                  <a:outerShdw blurRad="38100" dist="38100" dir="2700000" algn="tl">
                    <a:srgbClr val="000000">
                      <a:alpha val="43137"/>
                    </a:srgbClr>
                  </a:outerShdw>
                </a:effectLst>
                <a:uLnTx/>
                <a:uFillTx/>
                <a:latin typeface="Trebuchet MS" panose="020B0603020202020204"/>
                <a:ea typeface="+mj-ea"/>
                <a:cs typeface="+mj-cs"/>
              </a:rPr>
              <a:t>Art.1135, comma II, cod. civ.</a:t>
            </a:r>
            <a:endParaRPr lang="it-IT" sz="2800" dirty="0"/>
          </a:p>
        </p:txBody>
      </p:sp>
      <p:sp>
        <p:nvSpPr>
          <p:cNvPr id="3" name="Segnaposto contenuto 2">
            <a:extLst>
              <a:ext uri="{FF2B5EF4-FFF2-40B4-BE49-F238E27FC236}">
                <a16:creationId xmlns:a16="http://schemas.microsoft.com/office/drawing/2014/main" id="{0E88CBEB-18E9-4EB5-A02F-F93994E5D273}"/>
              </a:ext>
            </a:extLst>
          </p:cNvPr>
          <p:cNvSpPr>
            <a:spLocks noGrp="1"/>
          </p:cNvSpPr>
          <p:nvPr>
            <p:ph idx="1"/>
          </p:nvPr>
        </p:nvSpPr>
        <p:spPr>
          <a:xfrm>
            <a:off x="710234" y="974725"/>
            <a:ext cx="8596668" cy="5066638"/>
          </a:xfrm>
        </p:spPr>
        <p:txBody>
          <a:bodyPr>
            <a:noAutofit/>
          </a:bodyPr>
          <a:lstStyle/>
          <a:p>
            <a:pPr algn="just">
              <a:buFont typeface="Wingdings" panose="05000000000000000000" pitchFamily="2" charset="2"/>
              <a:buChar char="Ø"/>
            </a:pPr>
            <a:r>
              <a:rPr lang="it-IT" sz="1600" dirty="0">
                <a:latin typeface="Garamond" panose="02020404030301010803" pitchFamily="18" charset="0"/>
              </a:rPr>
              <a:t>«In tema di condominio, qualora l’amministratore, avvalendosi dei poteri di cui all’art. 1135, comma 2, c.c., abbia disposto, in assenza di previa delibera assembleare, lavori di straordinaria amministrazione, la relativa obbligazione è riferibile al condominio </a:t>
            </a:r>
            <a:r>
              <a:rPr lang="it-IT" sz="1600" u="sng" dirty="0">
                <a:latin typeface="Garamond" panose="02020404030301010803" pitchFamily="18" charset="0"/>
              </a:rPr>
              <a:t>ove l’amministratore ne abbia speso il nome e quei lavori siano caratterizzati dall’urgenza</a:t>
            </a:r>
            <a:r>
              <a:rPr lang="it-IT" sz="1600" dirty="0">
                <a:latin typeface="Garamond" panose="02020404030301010803" pitchFamily="18" charset="0"/>
              </a:rPr>
              <a:t>, mentre in mancanza di quest’ultimo requisito, non è configurabile alcun diritto di rivalsa o regresso del condominio medesimo, atteso che il relativo rapporto obbligatorio non gli è riferibile, trattandosi di atto posto in essere dall’amministratore al di fuori delle sue attribuzioni» </a:t>
            </a:r>
            <a:r>
              <a:rPr lang="it-IT" sz="1600" b="1" dirty="0">
                <a:latin typeface="Garamond" panose="02020404030301010803" pitchFamily="18" charset="0"/>
              </a:rPr>
              <a:t>Cass. civ., sez. II, 2.2.2017 n.2807</a:t>
            </a:r>
          </a:p>
          <a:p>
            <a:pPr algn="just">
              <a:buFont typeface="Wingdings" panose="05000000000000000000" pitchFamily="2" charset="2"/>
              <a:buChar char="Ø"/>
            </a:pPr>
            <a:r>
              <a:rPr lang="it-IT" sz="1600" dirty="0">
                <a:latin typeface="Garamond" panose="02020404030301010803" pitchFamily="18" charset="0"/>
              </a:rPr>
              <a:t>«L’assemblea, ai sensi dell’art. 1135 cod. civ., nell’esercizio dei poteri di gestione del condominio, ha il potere di ratificare la spesa effettuata dall’amministratore in ordine a lavori di manutenzione straordinaria delle parti comuni, </a:t>
            </a:r>
            <a:r>
              <a:rPr lang="it-IT" sz="1600" u="sng" dirty="0">
                <a:latin typeface="Garamond" panose="02020404030301010803" pitchFamily="18" charset="0"/>
              </a:rPr>
              <a:t>ancorché non indifferibili e urgenti</a:t>
            </a:r>
            <a:r>
              <a:rPr lang="it-IT" sz="1600" dirty="0">
                <a:latin typeface="Garamond" panose="02020404030301010803" pitchFamily="18" charset="0"/>
              </a:rPr>
              <a:t>» </a:t>
            </a:r>
            <a:r>
              <a:rPr lang="it-IT" sz="1600" b="1" dirty="0">
                <a:latin typeface="Garamond" panose="02020404030301010803" pitchFamily="18" charset="0"/>
              </a:rPr>
              <a:t>Cass. civ., sez. II, 7.2.2008, n.2864</a:t>
            </a:r>
          </a:p>
          <a:p>
            <a:pPr algn="just">
              <a:buFont typeface="Wingdings" panose="05000000000000000000" pitchFamily="2" charset="2"/>
              <a:buChar char="Ø"/>
            </a:pPr>
            <a:r>
              <a:rPr lang="it-IT" sz="1600" dirty="0">
                <a:latin typeface="Garamond" panose="02020404030301010803" pitchFamily="18" charset="0"/>
              </a:rPr>
              <a:t>«L’art. 1135 abilita l’amministratore ad ordinare lavori di manutenzione straordinaria che rivestano carattere d’urgenza imponendogli l’obbligo di riferire all’assemblea; obbligo che rientra nel dovere generale che incombe all’amministratore di rendere il conto della sua gestione ai condomini e che, pertanto, non può essere confuso con la necessità di ratifica di un atto esorbitante dal mandato. </a:t>
            </a:r>
            <a:r>
              <a:rPr lang="it-IT" sz="1600" u="sng" dirty="0">
                <a:latin typeface="Garamond" panose="02020404030301010803" pitchFamily="18" charset="0"/>
              </a:rPr>
              <a:t>L’inosservanza di tale obbligo non preclude il diritto dell’amministratore al rimborso delle spese riconosciute urgenti, nei limiti in cui il giudice le ritenga giustificate</a:t>
            </a:r>
            <a:r>
              <a:rPr lang="it-IT" sz="1600" dirty="0">
                <a:latin typeface="Garamond" panose="02020404030301010803" pitchFamily="18" charset="0"/>
              </a:rPr>
              <a:t>» </a:t>
            </a:r>
            <a:r>
              <a:rPr lang="it-IT" sz="1600" b="1" dirty="0">
                <a:latin typeface="Garamond" panose="02020404030301010803" pitchFamily="18" charset="0"/>
              </a:rPr>
              <a:t>Cass. civ., sez. II, 19.11.1996 n.10144</a:t>
            </a:r>
            <a:endParaRPr lang="it-IT"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431F5E3-BC05-4BF9-94ED-9A96560247AF}"/>
              </a:ext>
            </a:extLst>
          </p:cNvPr>
          <p:cNvSpPr>
            <a:spLocks noGrp="1"/>
          </p:cNvSpPr>
          <p:nvPr>
            <p:ph type="ftr" sz="quarter" idx="11"/>
          </p:nvPr>
        </p:nvSpPr>
        <p:spPr>
          <a:xfrm>
            <a:off x="677333" y="6041362"/>
            <a:ext cx="7616921"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FDAED712-1855-4583-8A07-1D06B5A3D08D}"/>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489569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CDED3E-579A-4EB7-AF9F-4132C680418C}"/>
              </a:ext>
            </a:extLst>
          </p:cNvPr>
          <p:cNvSpPr>
            <a:spLocks noGrp="1"/>
          </p:cNvSpPr>
          <p:nvPr>
            <p:ph type="title"/>
          </p:nvPr>
        </p:nvSpPr>
        <p:spPr>
          <a:xfrm>
            <a:off x="677334" y="609600"/>
            <a:ext cx="8596668" cy="753533"/>
          </a:xfrm>
        </p:spPr>
        <p:txBody>
          <a:bodyPr>
            <a:noAutofit/>
          </a:bodyPr>
          <a:lstStyle/>
          <a:p>
            <a:pPr algn="ctr"/>
            <a:r>
              <a:rPr lang="it-IT" sz="3200" cap="small" dirty="0">
                <a:solidFill>
                  <a:srgbClr val="0070C0"/>
                </a:solidFill>
                <a:effectLst>
                  <a:outerShdw blurRad="38100" dist="38100" dir="2700000" algn="tl">
                    <a:srgbClr val="000000">
                      <a:alpha val="43137"/>
                    </a:srgbClr>
                  </a:outerShdw>
                </a:effectLst>
              </a:rPr>
              <a:t>Le attribuzioni in materia di sicurezza nella legislazione speciale</a:t>
            </a:r>
            <a:endParaRPr lang="it-IT" sz="2800" dirty="0"/>
          </a:p>
        </p:txBody>
      </p:sp>
      <p:sp>
        <p:nvSpPr>
          <p:cNvPr id="3" name="Segnaposto contenuto 2">
            <a:extLst>
              <a:ext uri="{FF2B5EF4-FFF2-40B4-BE49-F238E27FC236}">
                <a16:creationId xmlns:a16="http://schemas.microsoft.com/office/drawing/2014/main" id="{193FAC40-1F56-467C-B3EB-E46548690242}"/>
              </a:ext>
            </a:extLst>
          </p:cNvPr>
          <p:cNvSpPr>
            <a:spLocks noGrp="1"/>
          </p:cNvSpPr>
          <p:nvPr>
            <p:ph idx="1"/>
          </p:nvPr>
        </p:nvSpPr>
        <p:spPr>
          <a:xfrm>
            <a:off x="677334" y="1764144"/>
            <a:ext cx="8596668" cy="4140267"/>
          </a:xfrm>
        </p:spPr>
        <p:txBody>
          <a:bodyPr>
            <a:normAutofit/>
          </a:bodyPr>
          <a:lstStyle/>
          <a:p>
            <a:pPr algn="just">
              <a:buFont typeface="Wingdings" panose="05000000000000000000" pitchFamily="2" charset="2"/>
              <a:buChar char="Ø"/>
            </a:pPr>
            <a:r>
              <a:rPr lang="it-IT" sz="2000" dirty="0">
                <a:latin typeface="Garamond" panose="02020404030301010803" pitchFamily="18" charset="0"/>
              </a:rPr>
              <a:t>La disciplina derivante dalle leggi speciali è senza dubbio più specifica e problematica per l’Amministratore, in quanto va ad introdurre numerosissimi doveri e obblighi inerenti alla sicurezza dello stabile condominiale e di coloro che ivi si trovano, che ricadono in capo a questo quale custode dei beni comuni</a:t>
            </a:r>
          </a:p>
          <a:p>
            <a:pPr algn="just">
              <a:buFont typeface="Wingdings" panose="05000000000000000000" pitchFamily="2" charset="2"/>
              <a:buChar char="Ø"/>
            </a:pPr>
            <a:r>
              <a:rPr lang="it-IT" sz="2000" dirty="0">
                <a:latin typeface="Garamond" panose="02020404030301010803" pitchFamily="18" charset="0"/>
              </a:rPr>
              <a:t>Le leggi speciali vanno ad incidere sulla sicurezza degli specifici impianti installati all’interno del Condominio (ascensori, caldaia, impianto elettrico, </a:t>
            </a:r>
            <a:r>
              <a:rPr lang="it-IT" sz="2000" dirty="0" err="1">
                <a:latin typeface="Garamond" panose="02020404030301010803" pitchFamily="18" charset="0"/>
              </a:rPr>
              <a:t>etc</a:t>
            </a:r>
            <a:r>
              <a:rPr lang="it-IT" sz="2000" dirty="0">
                <a:latin typeface="Garamond" panose="02020404030301010803" pitchFamily="18" charset="0"/>
              </a:rPr>
              <a:t>…) nonché su aspetti più generali quali la materia della sicurezza sul lavoro e quella della prevenzione degli incendi</a:t>
            </a:r>
          </a:p>
          <a:p>
            <a:pPr algn="just">
              <a:buFont typeface="Wingdings" panose="05000000000000000000" pitchFamily="2" charset="2"/>
              <a:buChar char="Ø"/>
            </a:pPr>
            <a:r>
              <a:rPr lang="it-IT" sz="2000" dirty="0">
                <a:latin typeface="Garamond" panose="02020404030301010803" pitchFamily="18" charset="0"/>
              </a:rPr>
              <a:t>Necessario un continuo aggiornamento dell’amministratore in merito agli obblighi imposti dalle varie normative speciali</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marL="0" indent="0" algn="just">
              <a:buNone/>
            </a:pPr>
            <a:endParaRPr lang="it-IT" dirty="0"/>
          </a:p>
        </p:txBody>
      </p:sp>
      <p:sp>
        <p:nvSpPr>
          <p:cNvPr id="4" name="Segnaposto piè di pagina 3">
            <a:extLst>
              <a:ext uri="{FF2B5EF4-FFF2-40B4-BE49-F238E27FC236}">
                <a16:creationId xmlns:a16="http://schemas.microsoft.com/office/drawing/2014/main" id="{CF4B0414-C991-4DCD-93CF-261F51FF6B21}"/>
              </a:ext>
            </a:extLst>
          </p:cNvPr>
          <p:cNvSpPr>
            <a:spLocks noGrp="1"/>
          </p:cNvSpPr>
          <p:nvPr>
            <p:ph type="ftr" sz="quarter" idx="11"/>
          </p:nvPr>
        </p:nvSpPr>
        <p:spPr>
          <a:xfrm>
            <a:off x="677333" y="6041362"/>
            <a:ext cx="7718521"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28010E9A-992F-4E0C-89E8-3F4D053C9EE4}"/>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256355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4A4B2A-8C6D-E383-81AB-7297031BB715}"/>
              </a:ext>
            </a:extLst>
          </p:cNvPr>
          <p:cNvSpPr>
            <a:spLocks noGrp="1"/>
          </p:cNvSpPr>
          <p:nvPr>
            <p:ph type="title"/>
          </p:nvPr>
        </p:nvSpPr>
        <p:spPr>
          <a:xfrm>
            <a:off x="677334" y="609600"/>
            <a:ext cx="8596668" cy="665018"/>
          </a:xfrm>
        </p:spPr>
        <p:txBody>
          <a:bodyPr/>
          <a:lstStyle/>
          <a:p>
            <a:pPr algn="ctr"/>
            <a:r>
              <a:rPr lang="it-IT" sz="3600" cap="small" dirty="0">
                <a:solidFill>
                  <a:srgbClr val="0070C0"/>
                </a:solidFill>
                <a:effectLst>
                  <a:outerShdw blurRad="38100" dist="38100" dir="2700000" algn="tl">
                    <a:srgbClr val="000000">
                      <a:alpha val="43137"/>
                    </a:srgbClr>
                  </a:outerShdw>
                </a:effectLst>
              </a:rPr>
              <a:t>La legislazione speciale</a:t>
            </a:r>
            <a:endParaRPr lang="it-IT" dirty="0"/>
          </a:p>
        </p:txBody>
      </p:sp>
      <p:sp>
        <p:nvSpPr>
          <p:cNvPr id="3" name="Segnaposto contenuto 2">
            <a:extLst>
              <a:ext uri="{FF2B5EF4-FFF2-40B4-BE49-F238E27FC236}">
                <a16:creationId xmlns:a16="http://schemas.microsoft.com/office/drawing/2014/main" id="{B025D7D3-B16A-3977-4D9E-6362F7B3CE3F}"/>
              </a:ext>
            </a:extLst>
          </p:cNvPr>
          <p:cNvSpPr>
            <a:spLocks noGrp="1"/>
          </p:cNvSpPr>
          <p:nvPr>
            <p:ph idx="1"/>
          </p:nvPr>
        </p:nvSpPr>
        <p:spPr>
          <a:xfrm>
            <a:off x="677334" y="1422400"/>
            <a:ext cx="8596668" cy="4618963"/>
          </a:xfrm>
        </p:spPr>
        <p:txBody>
          <a:bodyPr>
            <a:normAutofit lnSpcReduction="10000"/>
          </a:bodyPr>
          <a:lstStyle/>
          <a:p>
            <a:pPr algn="just">
              <a:buFont typeface="Wingdings" panose="05000000000000000000" pitchFamily="2" charset="2"/>
              <a:buChar char="Ø"/>
            </a:pPr>
            <a:r>
              <a:rPr lang="it-IT" sz="2000" b="1" dirty="0">
                <a:solidFill>
                  <a:schemeClr val="tx1"/>
                </a:solidFill>
                <a:latin typeface="Garamond" panose="02020404030301010803" pitchFamily="18" charset="0"/>
              </a:rPr>
              <a:t>D. Lgs. 9 aprile 2008 n.81 e </a:t>
            </a:r>
            <a:r>
              <a:rPr lang="it-IT" sz="2000" b="1" dirty="0" err="1">
                <a:solidFill>
                  <a:schemeClr val="tx1"/>
                </a:solidFill>
                <a:latin typeface="Garamond" panose="02020404030301010803" pitchFamily="18" charset="0"/>
              </a:rPr>
              <a:t>s.s.m</a:t>
            </a:r>
            <a:r>
              <a:rPr lang="it-IT" sz="2000" b="1" dirty="0">
                <a:solidFill>
                  <a:schemeClr val="tx1"/>
                </a:solidFill>
                <a:latin typeface="Garamond" panose="02020404030301010803" pitchFamily="18" charset="0"/>
              </a:rPr>
              <a:t>. </a:t>
            </a:r>
            <a:r>
              <a:rPr lang="it-IT" sz="2000" dirty="0">
                <a:solidFill>
                  <a:schemeClr val="tx1"/>
                </a:solidFill>
                <a:latin typeface="Garamond" panose="02020404030301010803" pitchFamily="18" charset="0"/>
              </a:rPr>
              <a:t>(T.U. Salute e Sicurezza sul lavoro) «Attuazione dell'articolo 1 della legge 3 agosto 2007, n. 123, in materia di tutela della salute e della sicurezza nei luoghi di lavoro»</a:t>
            </a:r>
          </a:p>
          <a:p>
            <a:pPr algn="just">
              <a:buFont typeface="Wingdings" panose="05000000000000000000" pitchFamily="2" charset="2"/>
              <a:buChar char="Ø"/>
            </a:pPr>
            <a:r>
              <a:rPr lang="it-IT" sz="2000" b="1" dirty="0">
                <a:solidFill>
                  <a:schemeClr val="tx1"/>
                </a:solidFill>
                <a:latin typeface="Garamond" panose="02020404030301010803" pitchFamily="18" charset="0"/>
              </a:rPr>
              <a:t>D.P.R. 30 aprile 1999, n. 162 e </a:t>
            </a:r>
            <a:r>
              <a:rPr lang="it-IT" sz="2000" b="1" dirty="0" err="1">
                <a:solidFill>
                  <a:schemeClr val="tx1"/>
                </a:solidFill>
                <a:latin typeface="Garamond" panose="02020404030301010803" pitchFamily="18" charset="0"/>
              </a:rPr>
              <a:t>s.s.m</a:t>
            </a:r>
            <a:r>
              <a:rPr lang="it-IT" sz="2000" b="1" dirty="0">
                <a:solidFill>
                  <a:schemeClr val="tx1"/>
                </a:solidFill>
                <a:latin typeface="Garamond" panose="02020404030301010803" pitchFamily="18" charset="0"/>
              </a:rPr>
              <a:t>. </a:t>
            </a:r>
            <a:r>
              <a:rPr lang="it-IT" sz="2000" dirty="0">
                <a:solidFill>
                  <a:schemeClr val="tx1"/>
                </a:solidFill>
                <a:latin typeface="Garamond" panose="02020404030301010803" pitchFamily="18" charset="0"/>
              </a:rPr>
              <a:t>«Regolamento recante norme per l'attuazione della direttiva 2014/33/UE, relativa agli ascensori ed ai componenti di sicurezza degli ascensori, nonché per l'esercizio degli ascensori»</a:t>
            </a:r>
          </a:p>
          <a:p>
            <a:pPr algn="just">
              <a:buFont typeface="Wingdings" panose="05000000000000000000" pitchFamily="2" charset="2"/>
              <a:buChar char="Ø"/>
            </a:pPr>
            <a:r>
              <a:rPr lang="it-IT" sz="2000" b="1" dirty="0">
                <a:solidFill>
                  <a:schemeClr val="tx1"/>
                </a:solidFill>
                <a:latin typeface="Garamond" panose="02020404030301010803" pitchFamily="18" charset="0"/>
              </a:rPr>
              <a:t>D. Lgs. 2 febbraio 2001, n. 31 </a:t>
            </a:r>
            <a:r>
              <a:rPr lang="it-IT" sz="2000" dirty="0">
                <a:solidFill>
                  <a:schemeClr val="tx1"/>
                </a:solidFill>
                <a:latin typeface="Garamond" panose="02020404030301010803" pitchFamily="18" charset="0"/>
              </a:rPr>
              <a:t>«Attuazione della direttiva 98/83/CE relativa alla qualità delle acque destinate al consumo umano»</a:t>
            </a:r>
            <a:endParaRPr lang="it-IT" sz="2000" b="1" dirty="0">
              <a:solidFill>
                <a:schemeClr val="tx1"/>
              </a:solidFill>
              <a:latin typeface="Garamond" panose="02020404030301010803" pitchFamily="18" charset="0"/>
            </a:endParaRPr>
          </a:p>
          <a:p>
            <a:pPr algn="just">
              <a:buFont typeface="Wingdings" panose="05000000000000000000" pitchFamily="2" charset="2"/>
              <a:buChar char="Ø"/>
            </a:pPr>
            <a:r>
              <a:rPr lang="it-IT" sz="2000" b="1" dirty="0">
                <a:solidFill>
                  <a:schemeClr val="tx1"/>
                </a:solidFill>
                <a:latin typeface="Garamond" panose="02020404030301010803" pitchFamily="18" charset="0"/>
              </a:rPr>
              <a:t>Legge 6 dicembre 1971, n. 1083 e </a:t>
            </a:r>
            <a:r>
              <a:rPr lang="it-IT" sz="2000" b="1" dirty="0" err="1">
                <a:solidFill>
                  <a:schemeClr val="tx1"/>
                </a:solidFill>
                <a:latin typeface="Garamond" panose="02020404030301010803" pitchFamily="18" charset="0"/>
              </a:rPr>
              <a:t>s.s.m</a:t>
            </a:r>
            <a:r>
              <a:rPr lang="it-IT" sz="2000" b="1" dirty="0">
                <a:solidFill>
                  <a:schemeClr val="tx1"/>
                </a:solidFill>
                <a:latin typeface="Garamond" panose="02020404030301010803" pitchFamily="18" charset="0"/>
              </a:rPr>
              <a:t>. </a:t>
            </a:r>
            <a:r>
              <a:rPr lang="it-IT" sz="2000" dirty="0">
                <a:solidFill>
                  <a:schemeClr val="tx1"/>
                </a:solidFill>
                <a:latin typeface="Garamond" panose="02020404030301010803" pitchFamily="18" charset="0"/>
              </a:rPr>
              <a:t>«Norme per la sicurezza dell'impiego del gas combustibile»</a:t>
            </a:r>
          </a:p>
          <a:p>
            <a:pPr algn="just">
              <a:buFont typeface="Wingdings" panose="05000000000000000000" pitchFamily="2" charset="2"/>
              <a:buChar char="Ø"/>
            </a:pPr>
            <a:r>
              <a:rPr lang="it-IT" sz="2000" b="1" dirty="0">
                <a:solidFill>
                  <a:schemeClr val="tx1"/>
                </a:solidFill>
                <a:latin typeface="Garamond" panose="02020404030301010803" pitchFamily="18" charset="0"/>
              </a:rPr>
              <a:t>Legge 5 marzo 1990, n.46 e </a:t>
            </a:r>
            <a:r>
              <a:rPr lang="it-IT" sz="2000" b="1" dirty="0" err="1">
                <a:solidFill>
                  <a:schemeClr val="tx1"/>
                </a:solidFill>
                <a:latin typeface="Garamond" panose="02020404030301010803" pitchFamily="18" charset="0"/>
              </a:rPr>
              <a:t>s.s.m</a:t>
            </a:r>
            <a:r>
              <a:rPr lang="it-IT" sz="2000" b="1" dirty="0">
                <a:solidFill>
                  <a:schemeClr val="tx1"/>
                </a:solidFill>
                <a:latin typeface="Garamond" panose="02020404030301010803" pitchFamily="18" charset="0"/>
              </a:rPr>
              <a:t>. </a:t>
            </a:r>
            <a:r>
              <a:rPr lang="it-IT" sz="2000" dirty="0">
                <a:solidFill>
                  <a:schemeClr val="tx1"/>
                </a:solidFill>
                <a:latin typeface="Garamond" panose="02020404030301010803" pitchFamily="18" charset="0"/>
              </a:rPr>
              <a:t>«Norme per la sicurezza degli impianti»</a:t>
            </a:r>
          </a:p>
          <a:p>
            <a:pPr algn="just">
              <a:buFont typeface="Wingdings" panose="05000000000000000000" pitchFamily="2" charset="2"/>
              <a:buChar char="Ø"/>
            </a:pPr>
            <a:r>
              <a:rPr lang="it-IT" sz="2000" b="1" dirty="0">
                <a:solidFill>
                  <a:schemeClr val="tx1"/>
                </a:solidFill>
                <a:latin typeface="Garamond" panose="02020404030301010803" pitchFamily="18" charset="0"/>
              </a:rPr>
              <a:t>D.P.R. 1 agosto 2011, n.151 e </a:t>
            </a:r>
            <a:r>
              <a:rPr lang="it-IT" sz="2000" b="1" dirty="0" err="1">
                <a:solidFill>
                  <a:schemeClr val="tx1"/>
                </a:solidFill>
                <a:latin typeface="Garamond" panose="02020404030301010803" pitchFamily="18" charset="0"/>
              </a:rPr>
              <a:t>s.s.m</a:t>
            </a:r>
            <a:r>
              <a:rPr lang="it-IT" sz="2000" b="1" dirty="0">
                <a:solidFill>
                  <a:schemeClr val="tx1"/>
                </a:solidFill>
                <a:latin typeface="Garamond" panose="02020404030301010803" pitchFamily="18" charset="0"/>
              </a:rPr>
              <a:t>.</a:t>
            </a:r>
            <a:r>
              <a:rPr lang="it-IT" sz="2000" dirty="0">
                <a:solidFill>
                  <a:schemeClr val="tx1"/>
                </a:solidFill>
                <a:latin typeface="Garamond" panose="02020404030301010803" pitchFamily="18" charset="0"/>
              </a:rPr>
              <a:t> «Regolamento recante semplificazione della disciplina dei procedimenti relativi alla prevenzione degli incendi»</a:t>
            </a:r>
            <a:endParaRPr lang="it-IT" sz="2000" b="1"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marL="0" indent="0" algn="just">
              <a:buNone/>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5576B34B-929E-3762-0EDE-E56E8AAA4CF3}"/>
              </a:ext>
            </a:extLst>
          </p:cNvPr>
          <p:cNvSpPr>
            <a:spLocks noGrp="1"/>
          </p:cNvSpPr>
          <p:nvPr>
            <p:ph type="ftr" sz="quarter" idx="11"/>
          </p:nvPr>
        </p:nvSpPr>
        <p:spPr>
          <a:xfrm>
            <a:off x="677333" y="6041362"/>
            <a:ext cx="7635393"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838910C6-0611-C4DE-0114-AF66173A2700}"/>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443670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p:txBody>
          <a:bodyPr>
            <a:normAutofit/>
          </a:bodyPr>
          <a:lstStyle/>
          <a:p>
            <a:pPr algn="ctr"/>
            <a:r>
              <a:rPr lang="it-IT" sz="3600" cap="small" dirty="0">
                <a:solidFill>
                  <a:srgbClr val="0070C0"/>
                </a:solidFill>
                <a:effectLst>
                  <a:outerShdw blurRad="38100" dist="38100" dir="2700000" algn="tl">
                    <a:srgbClr val="000000">
                      <a:alpha val="43137"/>
                    </a:srgbClr>
                  </a:outerShdw>
                </a:effectLst>
              </a:rPr>
              <a:t>D. Lgs</a:t>
            </a:r>
            <a:r>
              <a:rPr lang="it-IT" cap="small" dirty="0">
                <a:solidFill>
                  <a:srgbClr val="0070C0"/>
                </a:solidFill>
                <a:effectLst>
                  <a:outerShdw blurRad="38100" dist="38100" dir="2700000" algn="tl">
                    <a:srgbClr val="000000">
                      <a:alpha val="43137"/>
                    </a:srgbClr>
                  </a:outerShdw>
                </a:effectLst>
              </a:rPr>
              <a:t>. 81/2008</a:t>
            </a:r>
            <a:br>
              <a:rPr lang="it-IT" cap="small" dirty="0">
                <a:solidFill>
                  <a:srgbClr val="0070C0"/>
                </a:solidFill>
                <a:effectLst>
                  <a:outerShdw blurRad="38100" dist="38100" dir="2700000" algn="tl">
                    <a:srgbClr val="000000">
                      <a:alpha val="43137"/>
                    </a:srgbClr>
                  </a:outerShdw>
                </a:effectLst>
              </a:rPr>
            </a:br>
            <a:r>
              <a:rPr lang="it-IT" cap="small" dirty="0">
                <a:solidFill>
                  <a:srgbClr val="0070C0"/>
                </a:solidFill>
                <a:effectLst>
                  <a:outerShdw blurRad="38100" dist="38100" dir="2700000" algn="tl">
                    <a:srgbClr val="000000">
                      <a:alpha val="43137"/>
                    </a:srgbClr>
                  </a:outerShdw>
                </a:effectLst>
              </a:rPr>
              <a:t>Sicurezza nei luoghi di lavoro </a:t>
            </a:r>
            <a:endParaRPr lang="it-IT"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773383"/>
            <a:ext cx="8937722" cy="4267980"/>
          </a:xfrm>
        </p:spPr>
        <p:txBody>
          <a:bodyPr>
            <a:normAutofit/>
          </a:bodyPr>
          <a:lstStyle/>
          <a:p>
            <a:pPr marL="0" indent="0" algn="ctr">
              <a:buNone/>
            </a:pPr>
            <a:r>
              <a:rPr lang="it-IT" sz="2000" b="1" u="sng" cap="small" dirty="0">
                <a:solidFill>
                  <a:schemeClr val="tx1"/>
                </a:solidFill>
                <a:latin typeface="Garamond" panose="02020404030301010803" pitchFamily="18" charset="0"/>
              </a:rPr>
              <a:t>In generale</a:t>
            </a:r>
          </a:p>
          <a:p>
            <a:pPr algn="just">
              <a:buFont typeface="Wingdings" panose="05000000000000000000" pitchFamily="2" charset="2"/>
              <a:buChar char="Ø"/>
            </a:pPr>
            <a:r>
              <a:rPr lang="it-IT" sz="2000" dirty="0">
                <a:solidFill>
                  <a:schemeClr val="tx1"/>
                </a:solidFill>
                <a:latin typeface="Garamond" panose="02020404030301010803" pitchFamily="18" charset="0"/>
              </a:rPr>
              <a:t>Il D.lgs. 81/2008 regolamenta la disciplina inerente alla sicurezza sui luoghi di lavoro e, dunque, alla salute e incolumità dei lavoratori per qualsiasi azienda, anche qualora questa abbia solamente un dipendente</a:t>
            </a:r>
          </a:p>
          <a:p>
            <a:pPr algn="just">
              <a:buFont typeface="Wingdings" panose="05000000000000000000" pitchFamily="2" charset="2"/>
              <a:buChar char="Ø"/>
            </a:pPr>
            <a:r>
              <a:rPr lang="it-IT" sz="2000" dirty="0">
                <a:solidFill>
                  <a:schemeClr val="tx1"/>
                </a:solidFill>
                <a:latin typeface="Garamond" panose="02020404030301010803" pitchFamily="18" charset="0"/>
              </a:rPr>
              <a:t>Si prevedono una serie di obblighi in capo al datore di lavoro di formazione del personale, di fornire gli strumenti di lavoro idonei ad evitare infortuni e ogni altra misura volta a prevenire incidenti sul luogo di lavoro e l’insorgenza di malattie professionali</a:t>
            </a:r>
          </a:p>
          <a:p>
            <a:pPr algn="just">
              <a:buFont typeface="Wingdings" panose="05000000000000000000" pitchFamily="2" charset="2"/>
              <a:buChar char="Ø"/>
            </a:pPr>
            <a:r>
              <a:rPr lang="it-IT" sz="2000" dirty="0">
                <a:solidFill>
                  <a:schemeClr val="tx1"/>
                </a:solidFill>
                <a:latin typeface="Garamond" panose="02020404030301010803" pitchFamily="18" charset="0"/>
              </a:rPr>
              <a:t>L’art. 2087 cod. civ., rubricato «Tutela delle condizioni di lavoro», dispone che il datore di lavoro «è tenuto ad adottare nell'esercizio dell'impresa le misure che, secondo la particolarità del lavoro, l'esperienza e la tecnica, </a:t>
            </a:r>
            <a:r>
              <a:rPr lang="it-IT" sz="2000" u="sng" dirty="0">
                <a:solidFill>
                  <a:schemeClr val="tx1"/>
                </a:solidFill>
                <a:latin typeface="Garamond" panose="02020404030301010803" pitchFamily="18" charset="0"/>
              </a:rPr>
              <a:t>sono necessarie a tutelare l'integrità fisica e la personalità morale dei prestatori di lavoro</a:t>
            </a:r>
            <a:r>
              <a:rPr lang="it-IT" sz="2000" dirty="0">
                <a:solidFill>
                  <a:schemeClr val="tx1"/>
                </a:solidFill>
                <a:latin typeface="Garamond" panose="02020404030301010803" pitchFamily="18" charset="0"/>
              </a:rPr>
              <a:t>»</a:t>
            </a: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883565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p:txBody>
          <a:bodyPr>
            <a:normAutofit/>
          </a:bodyPr>
          <a:lstStyle/>
          <a:p>
            <a:pPr algn="ctr"/>
            <a:r>
              <a:rPr lang="it-IT" sz="3600" cap="small" dirty="0">
                <a:solidFill>
                  <a:srgbClr val="0070C0"/>
                </a:solidFill>
                <a:effectLst>
                  <a:outerShdw blurRad="38100" dist="38100" dir="2700000" algn="tl">
                    <a:srgbClr val="000000">
                      <a:alpha val="43137"/>
                    </a:srgbClr>
                  </a:outerShdw>
                </a:effectLst>
              </a:rPr>
              <a:t>D. Lgs</a:t>
            </a:r>
            <a:r>
              <a:rPr lang="it-IT" cap="small" dirty="0">
                <a:solidFill>
                  <a:srgbClr val="0070C0"/>
                </a:solidFill>
                <a:effectLst>
                  <a:outerShdw blurRad="38100" dist="38100" dir="2700000" algn="tl">
                    <a:srgbClr val="000000">
                      <a:alpha val="43137"/>
                    </a:srgbClr>
                  </a:outerShdw>
                </a:effectLst>
              </a:rPr>
              <a:t>. 81/2008</a:t>
            </a:r>
            <a:br>
              <a:rPr lang="it-IT" cap="small" dirty="0">
                <a:solidFill>
                  <a:srgbClr val="0070C0"/>
                </a:solidFill>
                <a:effectLst>
                  <a:outerShdw blurRad="38100" dist="38100" dir="2700000" algn="tl">
                    <a:srgbClr val="000000">
                      <a:alpha val="43137"/>
                    </a:srgbClr>
                  </a:outerShdw>
                </a:effectLst>
              </a:rPr>
            </a:br>
            <a:r>
              <a:rPr lang="it-IT" cap="small" dirty="0">
                <a:solidFill>
                  <a:srgbClr val="0070C0"/>
                </a:solidFill>
                <a:effectLst>
                  <a:outerShdw blurRad="38100" dist="38100" dir="2700000" algn="tl">
                    <a:srgbClr val="000000">
                      <a:alpha val="43137"/>
                    </a:srgbClr>
                  </a:outerShdw>
                </a:effectLst>
              </a:rPr>
              <a:t>Sicurezza nei luoghi di lavoro </a:t>
            </a:r>
            <a:endParaRPr lang="it-IT"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773383"/>
            <a:ext cx="8743757" cy="4267980"/>
          </a:xfrm>
        </p:spPr>
        <p:txBody>
          <a:bodyPr>
            <a:normAutofit/>
          </a:bodyPr>
          <a:lstStyle/>
          <a:p>
            <a:pPr marL="0" indent="0" algn="ctr">
              <a:buNone/>
            </a:pPr>
            <a:r>
              <a:rPr lang="it-IT" sz="2000" b="1" u="sng" cap="small" dirty="0">
                <a:solidFill>
                  <a:schemeClr val="tx1"/>
                </a:solidFill>
                <a:latin typeface="Garamond" panose="02020404030301010803" pitchFamily="18" charset="0"/>
              </a:rPr>
              <a:t>Nel condominio</a:t>
            </a:r>
          </a:p>
          <a:p>
            <a:pPr algn="just">
              <a:buFont typeface="Wingdings" panose="05000000000000000000" pitchFamily="2" charset="2"/>
              <a:buChar char="Ø"/>
            </a:pPr>
            <a:r>
              <a:rPr lang="it-IT" sz="2000" dirty="0">
                <a:solidFill>
                  <a:schemeClr val="tx1"/>
                </a:solidFill>
                <a:latin typeface="Garamond" panose="02020404030301010803" pitchFamily="18" charset="0"/>
              </a:rPr>
              <a:t>Si applica tale normativa al Condominio? Si, secondo quanto affermato dal Ministero del Lavoro con la circolare n.25 del 25.03.1997</a:t>
            </a:r>
          </a:p>
          <a:p>
            <a:pPr algn="just">
              <a:buFont typeface="Wingdings" panose="05000000000000000000" pitchFamily="2" charset="2"/>
              <a:buChar char="Ø"/>
            </a:pPr>
            <a:r>
              <a:rPr lang="it-IT" sz="2000" b="1" dirty="0">
                <a:solidFill>
                  <a:schemeClr val="tx1"/>
                </a:solidFill>
                <a:latin typeface="Garamond" panose="02020404030301010803" pitchFamily="18" charset="0"/>
              </a:rPr>
              <a:t>Art. 2, lett. c) </a:t>
            </a:r>
            <a:r>
              <a:rPr lang="it-IT" sz="2000" dirty="0">
                <a:solidFill>
                  <a:schemeClr val="tx1"/>
                </a:solidFill>
                <a:latin typeface="Garamond" panose="02020404030301010803" pitchFamily="18" charset="0"/>
              </a:rPr>
              <a:t>per «azienda» si intende «il complesso della struttura organizzata dal datore di lavoro pubblico o privato»</a:t>
            </a:r>
          </a:p>
          <a:p>
            <a:pPr algn="just">
              <a:buFont typeface="Wingdings" panose="05000000000000000000" pitchFamily="2" charset="2"/>
              <a:buChar char="Ø"/>
            </a:pPr>
            <a:r>
              <a:rPr lang="it-IT" sz="2000" b="1" dirty="0">
                <a:solidFill>
                  <a:schemeClr val="tx1"/>
                </a:solidFill>
                <a:latin typeface="Garamond" panose="02020404030301010803" pitchFamily="18" charset="0"/>
              </a:rPr>
              <a:t>Art. 2, lett. t)</a:t>
            </a:r>
            <a:r>
              <a:rPr lang="it-IT" sz="2000" dirty="0">
                <a:solidFill>
                  <a:schemeClr val="tx1"/>
                </a:solidFill>
                <a:latin typeface="Garamond" panose="02020404030301010803" pitchFamily="18" charset="0"/>
              </a:rPr>
              <a:t> per «unità produttiva» si intende lo «stabilimento o struttura finalizzati alla produzione di beni o all'erogazione di servizi, dotati di autonomia finanziaria e tecnico funzionale»</a:t>
            </a:r>
          </a:p>
          <a:p>
            <a:pPr algn="just">
              <a:buFont typeface="Wingdings" panose="05000000000000000000" pitchFamily="2" charset="2"/>
              <a:buChar char="Ø"/>
            </a:pPr>
            <a:r>
              <a:rPr lang="it-IT" sz="2000" dirty="0">
                <a:solidFill>
                  <a:schemeClr val="tx1"/>
                </a:solidFill>
                <a:latin typeface="Garamond" panose="02020404030301010803" pitchFamily="18" charset="0"/>
              </a:rPr>
              <a:t>Il Condominio può considerarsi azienda o unità produttiva nel senso predetto e, dunque, in caso di lavoratori che prestano la propria attività all’interno (portiere, giardiniere, custode, bagnino, </a:t>
            </a:r>
            <a:r>
              <a:rPr lang="it-IT" sz="2000" dirty="0" err="1">
                <a:solidFill>
                  <a:schemeClr val="tx1"/>
                </a:solidFill>
                <a:latin typeface="Garamond" panose="02020404030301010803" pitchFamily="18" charset="0"/>
              </a:rPr>
              <a:t>etc</a:t>
            </a:r>
            <a:r>
              <a:rPr lang="it-IT" sz="2000" dirty="0">
                <a:solidFill>
                  <a:schemeClr val="tx1"/>
                </a:solidFill>
                <a:latin typeface="Garamond" panose="02020404030301010803" pitchFamily="18" charset="0"/>
              </a:rPr>
              <a:t>…) si applica la disciplina e l’Amministratore è qualificato come </a:t>
            </a:r>
            <a:r>
              <a:rPr lang="it-IT" sz="2000" b="1" dirty="0">
                <a:solidFill>
                  <a:schemeClr val="tx1"/>
                </a:solidFill>
                <a:latin typeface="Garamond" panose="02020404030301010803" pitchFamily="18" charset="0"/>
              </a:rPr>
              <a:t>datore di lavoro</a:t>
            </a: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277095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06764"/>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 Lgs. 81/2008</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Gli obblighi dell’amministratore - datore di lavoro</a:t>
            </a:r>
            <a:endParaRPr lang="it-IT" sz="2800"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874981"/>
            <a:ext cx="4305490" cy="4166381"/>
          </a:xfrm>
        </p:spPr>
        <p:txBody>
          <a:bodyPr>
            <a:normAutofit fontScale="92500" lnSpcReduction="20000"/>
          </a:bodyPr>
          <a:lstStyle/>
          <a:p>
            <a:pPr marL="0" indent="0" algn="ctr">
              <a:buNone/>
            </a:pPr>
            <a:r>
              <a:rPr lang="it-IT" b="1" cap="small" dirty="0">
                <a:latin typeface="Garamond" panose="02020404030301010803" pitchFamily="18" charset="0"/>
              </a:rPr>
              <a:t>Commento</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Per quanto concerne gli </a:t>
            </a:r>
            <a:r>
              <a:rPr lang="it-IT" sz="1900" b="1" dirty="0">
                <a:solidFill>
                  <a:schemeClr val="tx1"/>
                </a:solidFill>
                <a:latin typeface="Garamond" panose="02020404030301010803" pitchFamily="18" charset="0"/>
              </a:rPr>
              <a:t>obblighi di informazione</a:t>
            </a:r>
            <a:r>
              <a:rPr lang="it-IT" sz="1900" dirty="0">
                <a:solidFill>
                  <a:schemeClr val="tx1"/>
                </a:solidFill>
                <a:latin typeface="Garamond" panose="02020404030301010803" pitchFamily="18" charset="0"/>
              </a:rPr>
              <a:t>, l’art. 36 dispone che il datore di lavoro debba fornire al lavoratore alcune informazioni di base quali ad esempio quella sui rischi per la salute e sicurezza sul lavoro ovvero sulle procedure che riguardano il primo soccorso, la lotta antincendio, l'evacuazione dei luoghi di lavoro o, ancora, sul nominativo del RSP</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Per quanto concerne gli </a:t>
            </a:r>
            <a:r>
              <a:rPr lang="it-IT" sz="1900" b="1" dirty="0">
                <a:solidFill>
                  <a:schemeClr val="tx1"/>
                </a:solidFill>
                <a:latin typeface="Garamond" panose="02020404030301010803" pitchFamily="18" charset="0"/>
              </a:rPr>
              <a:t>obblighi di formazione</a:t>
            </a:r>
            <a:r>
              <a:rPr lang="it-IT" sz="1900" dirty="0">
                <a:solidFill>
                  <a:schemeClr val="tx1"/>
                </a:solidFill>
                <a:latin typeface="Garamond" panose="02020404030301010803" pitchFamily="18" charset="0"/>
              </a:rPr>
              <a:t>, l’art. 37 dispone che il datore di lavoro debba fornire una formazione sufficiente al lavoratore sui concetti di rischio, incendio, danno ovvero sulla prevenzione dei rischi e altro</a:t>
            </a:r>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a:xfrm>
            <a:off x="677333" y="6041362"/>
            <a:ext cx="8365067"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24</a:t>
            </a:fld>
            <a:endParaRPr lang="en-US" dirty="0"/>
          </a:p>
        </p:txBody>
      </p:sp>
      <p:sp>
        <p:nvSpPr>
          <p:cNvPr id="10" name="Segnaposto contenuto 9">
            <a:extLst>
              <a:ext uri="{FF2B5EF4-FFF2-40B4-BE49-F238E27FC236}">
                <a16:creationId xmlns:a16="http://schemas.microsoft.com/office/drawing/2014/main" id="{86205EB5-C4EE-98ED-A104-CB34796F1496}"/>
              </a:ext>
            </a:extLst>
          </p:cNvPr>
          <p:cNvSpPr>
            <a:spLocks noGrp="1"/>
          </p:cNvSpPr>
          <p:nvPr>
            <p:ph sz="half" idx="1"/>
          </p:nvPr>
        </p:nvSpPr>
        <p:spPr>
          <a:xfrm>
            <a:off x="677334" y="1874982"/>
            <a:ext cx="4184035" cy="4166379"/>
          </a:xfrm>
        </p:spPr>
        <p:txBody>
          <a:bodyPr>
            <a:normAutofit fontScale="92500" lnSpcReduction="20000"/>
          </a:bodyPr>
          <a:lstStyle/>
          <a:p>
            <a:pPr marL="0" indent="0" algn="ctr">
              <a:buNone/>
            </a:pPr>
            <a:r>
              <a:rPr lang="it-IT" b="1" cap="small" dirty="0">
                <a:latin typeface="Garamond" panose="02020404030301010803" pitchFamily="18" charset="0"/>
              </a:rPr>
              <a:t>Art. 3 - Campo di applicazione</a:t>
            </a:r>
          </a:p>
          <a:p>
            <a:pPr marL="0" indent="0" algn="just">
              <a:spcBef>
                <a:spcPts val="0"/>
              </a:spcBef>
              <a:buNone/>
            </a:pPr>
            <a:r>
              <a:rPr lang="it-IT" sz="1900" b="1" dirty="0">
                <a:solidFill>
                  <a:schemeClr val="tx1"/>
                </a:solidFill>
                <a:latin typeface="Garamond" panose="02020404030301010803" pitchFamily="18" charset="0"/>
              </a:rPr>
              <a:t>9.</a:t>
            </a:r>
            <a:r>
              <a:rPr lang="it-IT" sz="1900" dirty="0">
                <a:solidFill>
                  <a:schemeClr val="tx1"/>
                </a:solidFill>
                <a:latin typeface="Garamond" panose="02020404030301010803" pitchFamily="18" charset="0"/>
              </a:rPr>
              <a:t> «Ai lavoratori «trovano applicazione gli obblighi di informazione e formazione di cui agli articoli 36 e 37. Ad essi devono inoltre essere forniti i necessari dispositivi di protezione individuali in relazione alle effettive mansioni assegnate»</a:t>
            </a:r>
          </a:p>
          <a:p>
            <a:pPr marL="0" indent="0" algn="ctr">
              <a:buNone/>
            </a:pPr>
            <a:endParaRPr lang="it-IT" dirty="0">
              <a:latin typeface="Garamond" panose="02020404030301010803" pitchFamily="18" charset="0"/>
            </a:endParaRPr>
          </a:p>
        </p:txBody>
      </p:sp>
    </p:spTree>
    <p:extLst>
      <p:ext uri="{BB962C8B-B14F-4D97-AF65-F5344CB8AC3E}">
        <p14:creationId xmlns:p14="http://schemas.microsoft.com/office/powerpoint/2010/main" val="261347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06764"/>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 Lgs. 81/2008</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Gli obblighi dell’amministratore - datore di lavoro</a:t>
            </a:r>
            <a:endParaRPr lang="it-IT" sz="2800"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865745"/>
            <a:ext cx="4305490" cy="4166381"/>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Commento</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In capo all’amministratore – datore di lavoro grava l’obbligo di predisporre il Documento di Valutazione dei Rischi (c.d. DVR) in presenza anche di un solo lavoratore all’interno del Condominio. Deve contenere tutto quanto previsto dall’art. 28, comma II, D.Lgs.81/2008 (es. indicazione delle misure di prevenzione e dei dispositivi protezione individuali adottati; indicazione del nominativo del RSPP; </a:t>
            </a:r>
            <a:r>
              <a:rPr lang="it-IT" sz="1900" dirty="0" err="1">
                <a:solidFill>
                  <a:schemeClr val="tx1"/>
                </a:solidFill>
                <a:latin typeface="Garamond" panose="02020404030301010803" pitchFamily="18" charset="0"/>
              </a:rPr>
              <a:t>etc</a:t>
            </a:r>
            <a:r>
              <a:rPr lang="it-IT" sz="1900" dirty="0">
                <a:solidFill>
                  <a:schemeClr val="tx1"/>
                </a:solidFill>
                <a:latin typeface="Garamond" panose="02020404030301010803" pitchFamily="18" charset="0"/>
              </a:rPr>
              <a:t>…)</a:t>
            </a:r>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a:xfrm>
            <a:off x="677333" y="6041362"/>
            <a:ext cx="8365067"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25</a:t>
            </a:fld>
            <a:endParaRPr lang="en-US" dirty="0"/>
          </a:p>
        </p:txBody>
      </p:sp>
      <p:sp>
        <p:nvSpPr>
          <p:cNvPr id="10" name="Segnaposto contenuto 9">
            <a:extLst>
              <a:ext uri="{FF2B5EF4-FFF2-40B4-BE49-F238E27FC236}">
                <a16:creationId xmlns:a16="http://schemas.microsoft.com/office/drawing/2014/main" id="{86205EB5-C4EE-98ED-A104-CB34796F1496}"/>
              </a:ext>
            </a:extLst>
          </p:cNvPr>
          <p:cNvSpPr>
            <a:spLocks noGrp="1"/>
          </p:cNvSpPr>
          <p:nvPr>
            <p:ph sz="half" idx="1"/>
          </p:nvPr>
        </p:nvSpPr>
        <p:spPr>
          <a:xfrm>
            <a:off x="677334" y="1874982"/>
            <a:ext cx="4184035" cy="4166379"/>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Art. 17 - Obblighi del datore di lavoro non delegabili</a:t>
            </a:r>
          </a:p>
          <a:p>
            <a:pPr marL="0" indent="0" algn="just">
              <a:spcBef>
                <a:spcPts val="0"/>
              </a:spcBef>
              <a:buNone/>
            </a:pPr>
            <a:r>
              <a:rPr lang="it-IT" sz="1900" b="1" dirty="0">
                <a:latin typeface="Garamond" panose="02020404030301010803" pitchFamily="18" charset="0"/>
              </a:rPr>
              <a:t>1.</a:t>
            </a:r>
            <a:r>
              <a:rPr lang="it-IT" sz="1900" dirty="0">
                <a:latin typeface="Garamond" panose="02020404030301010803" pitchFamily="18" charset="0"/>
              </a:rPr>
              <a:t> </a:t>
            </a:r>
            <a:r>
              <a:rPr lang="it-IT" sz="1900" dirty="0">
                <a:solidFill>
                  <a:schemeClr val="tx1"/>
                </a:solidFill>
                <a:latin typeface="Garamond" panose="02020404030301010803" pitchFamily="18" charset="0"/>
              </a:rPr>
              <a:t>«Il datore di lavoro non può delegare le seguenti attività: a) la valutazione di tutti i rischi con la conseguente elaborazione del documento previsto dall’art. 28; b) la designazione del responsabile del servizio di prevenzione e protezione dei rischi»</a:t>
            </a:r>
          </a:p>
          <a:p>
            <a:pPr marL="0" indent="0" algn="ctr">
              <a:buNone/>
            </a:pPr>
            <a:r>
              <a:rPr lang="it-IT" b="1" cap="small" dirty="0">
                <a:solidFill>
                  <a:schemeClr val="tx1"/>
                </a:solidFill>
                <a:latin typeface="Garamond" panose="02020404030301010803" pitchFamily="18" charset="0"/>
              </a:rPr>
              <a:t>Art. 28 - Oggetto della valutazione dei rischi</a:t>
            </a:r>
          </a:p>
          <a:p>
            <a:pPr marL="0" indent="0" algn="just">
              <a:spcBef>
                <a:spcPts val="0"/>
              </a:spcBef>
              <a:buNone/>
            </a:pPr>
            <a:r>
              <a:rPr lang="it-IT" sz="1900" b="1" dirty="0">
                <a:solidFill>
                  <a:schemeClr val="tx1"/>
                </a:solidFill>
                <a:latin typeface="Garamond" panose="02020404030301010803" pitchFamily="18" charset="0"/>
              </a:rPr>
              <a:t>1. </a:t>
            </a:r>
            <a:r>
              <a:rPr lang="it-IT" sz="1900" dirty="0">
                <a:solidFill>
                  <a:schemeClr val="tx1"/>
                </a:solidFill>
                <a:latin typeface="Garamond" panose="02020404030301010803" pitchFamily="18" charset="0"/>
              </a:rPr>
              <a:t>«La valutazione di cui all'articolo 17, comma 1, lettera a) […] deve riguardare tutti i rischi per la sicurezza e la salute dei lavoratori, ivi compresi quelli riguardanti gruppi di lavoratori esposti a rischi particolari, tra cui anche quelli collegati allo stress lavoro-correlato</a:t>
            </a:r>
            <a:r>
              <a:rPr lang="it-IT" sz="2000" dirty="0">
                <a:solidFill>
                  <a:schemeClr val="tx1"/>
                </a:solidFill>
                <a:latin typeface="Garamond" panose="02020404030301010803" pitchFamily="18" charset="0"/>
              </a:rPr>
              <a:t>»</a:t>
            </a:r>
          </a:p>
        </p:txBody>
      </p:sp>
    </p:spTree>
    <p:extLst>
      <p:ext uri="{BB962C8B-B14F-4D97-AF65-F5344CB8AC3E}">
        <p14:creationId xmlns:p14="http://schemas.microsoft.com/office/powerpoint/2010/main" val="3660445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D. Lgs. 81/2008</a:t>
            </a:r>
            <a:br>
              <a:rPr lang="it-IT" sz="3600" cap="small" dirty="0">
                <a:solidFill>
                  <a:srgbClr val="0070C0"/>
                </a:solidFill>
                <a:effectLst>
                  <a:outerShdw blurRad="38100" dist="38100" dir="2700000" algn="tl">
                    <a:srgbClr val="000000">
                      <a:alpha val="43137"/>
                    </a:srgbClr>
                  </a:outerShdw>
                </a:effectLst>
              </a:rPr>
            </a:br>
            <a:r>
              <a:rPr lang="it-IT" sz="3600" cap="small" dirty="0">
                <a:solidFill>
                  <a:srgbClr val="0070C0"/>
                </a:solidFill>
                <a:effectLst>
                  <a:outerShdw blurRad="38100" dist="38100" dir="2700000" algn="tl">
                    <a:srgbClr val="000000">
                      <a:alpha val="43137"/>
                    </a:srgbClr>
                  </a:outerShdw>
                </a:effectLst>
              </a:rPr>
              <a:t>Gli obblighi dell’amministratore - committente</a:t>
            </a:r>
            <a:endParaRPr lang="it-IT"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773383"/>
            <a:ext cx="8743757" cy="4267980"/>
          </a:xfrm>
        </p:spPr>
        <p:txBody>
          <a:bodyPr>
            <a:normAutofit lnSpcReduction="10000"/>
          </a:bodyPr>
          <a:lstStyle/>
          <a:p>
            <a:pPr algn="just">
              <a:buFont typeface="Wingdings" panose="05000000000000000000" pitchFamily="2" charset="2"/>
              <a:buChar char="Ø"/>
            </a:pPr>
            <a:r>
              <a:rPr lang="it-IT" sz="2000" dirty="0">
                <a:solidFill>
                  <a:schemeClr val="tx1"/>
                </a:solidFill>
                <a:latin typeface="Garamond" panose="02020404030301010803" pitchFamily="18" charset="0"/>
              </a:rPr>
              <a:t>In caso di una o più ditte appaltatrici, l’Amministratore si qualifica quale committente dei lavori e assume compiti di cooperazione e di coordinamento, insieme alle imprese stesse, volti a garantire il rispetto delle norme di tutela della sicurezza all’interno del Condominio</a:t>
            </a:r>
          </a:p>
          <a:p>
            <a:pPr algn="just">
              <a:buFont typeface="Wingdings" panose="05000000000000000000" pitchFamily="2" charset="2"/>
              <a:buChar char="Ø"/>
            </a:pPr>
            <a:r>
              <a:rPr lang="it-IT" sz="2000" dirty="0">
                <a:solidFill>
                  <a:schemeClr val="tx1"/>
                </a:solidFill>
                <a:latin typeface="Garamond" panose="02020404030301010803" pitchFamily="18" charset="0"/>
              </a:rPr>
              <a:t>In particolare, oltre al Documento di Valutazione dei Rischi, già elaborato dall’Amministratore quale datore di lavoro, in caso di più imprese che eseguano lavori all’interno del Condominio dovrà anche essere redatto il Documento Unico di Valutazione dei Rischi Interferenziali (DUVRI), che tiene conto proprio dei rischi legati alla cooperazione di più imprese all’interno del Condominio e dei conseguenziali rischi per la sicurezza. Deve essere allegato al contratto d’appalto pena la risoluzione</a:t>
            </a:r>
          </a:p>
          <a:p>
            <a:pPr algn="just">
              <a:buFont typeface="Wingdings" panose="05000000000000000000" pitchFamily="2" charset="2"/>
              <a:buChar char="Ø"/>
            </a:pPr>
            <a:r>
              <a:rPr lang="it-IT" sz="2000" dirty="0">
                <a:solidFill>
                  <a:schemeClr val="tx1"/>
                </a:solidFill>
                <a:latin typeface="Garamond" panose="02020404030301010803" pitchFamily="18" charset="0"/>
              </a:rPr>
              <a:t>Si applicano le disposizioni di cui agli artt. 88 e ss. all’interno del Capo rubricato «Misure per la salute e sicurezza nei cantieri temporanei o mobili»</a:t>
            </a: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926747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06764"/>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 Lgs. 81/2008</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Gli obblighi dell’amministratore - committente</a:t>
            </a:r>
            <a:endParaRPr lang="it-IT" sz="2800"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616365"/>
            <a:ext cx="4305490" cy="4415762"/>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Commento</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L’amministratore, in caso di affidamento di contratti di appalto e simili, è qualificato committente e, come tale, è tenuto all’assolvimento di numerosi obblighi al fine di salvaguardare la sicurezza dei lavoratori all’interno del condominio.</a:t>
            </a:r>
          </a:p>
          <a:p>
            <a:pPr algn="just">
              <a:buFont typeface="Wingdings" panose="05000000000000000000" pitchFamily="2" charset="2"/>
              <a:buChar char="Ø"/>
            </a:pPr>
            <a:r>
              <a:rPr lang="it-IT" sz="1900" dirty="0">
                <a:solidFill>
                  <a:schemeClr val="tx1"/>
                </a:solidFill>
                <a:latin typeface="Garamond" panose="02020404030301010803" pitchFamily="18" charset="0"/>
              </a:rPr>
              <a:t>In particolare, egli deve: (</a:t>
            </a:r>
            <a:r>
              <a:rPr lang="it-IT" sz="1900" b="1" dirty="0">
                <a:solidFill>
                  <a:schemeClr val="tx1"/>
                </a:solidFill>
                <a:latin typeface="Garamond" panose="02020404030301010803" pitchFamily="18" charset="0"/>
              </a:rPr>
              <a:t>1</a:t>
            </a:r>
            <a:r>
              <a:rPr lang="it-IT" sz="1900" dirty="0">
                <a:solidFill>
                  <a:schemeClr val="tx1"/>
                </a:solidFill>
                <a:latin typeface="Garamond" panose="02020404030301010803" pitchFamily="18" charset="0"/>
              </a:rPr>
              <a:t>) verificare l’idoneità tecnico professionale delle imprese; (</a:t>
            </a:r>
            <a:r>
              <a:rPr lang="it-IT" sz="1900" b="1" dirty="0">
                <a:solidFill>
                  <a:schemeClr val="tx1"/>
                </a:solidFill>
                <a:latin typeface="Garamond" panose="02020404030301010803" pitchFamily="18" charset="0"/>
              </a:rPr>
              <a:t>2</a:t>
            </a:r>
            <a:r>
              <a:rPr lang="it-IT" sz="1900" dirty="0">
                <a:solidFill>
                  <a:schemeClr val="tx1"/>
                </a:solidFill>
                <a:latin typeface="Garamond" panose="02020404030301010803" pitchFamily="18" charset="0"/>
              </a:rPr>
              <a:t>) trasmettere alla ASL e all’I.T.L. la notifica preliminare (quando prevista); (</a:t>
            </a:r>
            <a:r>
              <a:rPr lang="it-IT" sz="1900" b="1" dirty="0">
                <a:solidFill>
                  <a:schemeClr val="tx1"/>
                </a:solidFill>
                <a:latin typeface="Garamond" panose="02020404030301010803" pitchFamily="18" charset="0"/>
              </a:rPr>
              <a:t>3</a:t>
            </a:r>
            <a:r>
              <a:rPr lang="it-IT" sz="1900" dirty="0">
                <a:solidFill>
                  <a:schemeClr val="tx1"/>
                </a:solidFill>
                <a:latin typeface="Garamond" panose="02020404030301010803" pitchFamily="18" charset="0"/>
              </a:rPr>
              <a:t>) in caso di più imprese, nominare il Coordinatore per la Sicurezza durante la Progettazione e Esecuzione dei lavori (CSP e CSE), i quali dovranno elaborare il Piano di Sicurezza e Coordinamento (PSC); (</a:t>
            </a:r>
            <a:r>
              <a:rPr lang="it-IT" sz="1900" b="1" dirty="0">
                <a:solidFill>
                  <a:schemeClr val="tx1"/>
                </a:solidFill>
                <a:latin typeface="Garamond" panose="02020404030301010803" pitchFamily="18" charset="0"/>
              </a:rPr>
              <a:t>4</a:t>
            </a:r>
            <a:r>
              <a:rPr lang="it-IT" sz="1900" dirty="0">
                <a:solidFill>
                  <a:schemeClr val="tx1"/>
                </a:solidFill>
                <a:latin typeface="Garamond" panose="02020404030301010803" pitchFamily="18" charset="0"/>
              </a:rPr>
              <a:t>) vigilare sul rispetto delle norme di sicurezza</a:t>
            </a:r>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a:xfrm>
            <a:off x="677333" y="6041362"/>
            <a:ext cx="8365067"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27</a:t>
            </a:fld>
            <a:endParaRPr lang="en-US" dirty="0"/>
          </a:p>
        </p:txBody>
      </p:sp>
      <p:sp>
        <p:nvSpPr>
          <p:cNvPr id="10" name="Segnaposto contenuto 9">
            <a:extLst>
              <a:ext uri="{FF2B5EF4-FFF2-40B4-BE49-F238E27FC236}">
                <a16:creationId xmlns:a16="http://schemas.microsoft.com/office/drawing/2014/main" id="{86205EB5-C4EE-98ED-A104-CB34796F1496}"/>
              </a:ext>
            </a:extLst>
          </p:cNvPr>
          <p:cNvSpPr>
            <a:spLocks noGrp="1"/>
          </p:cNvSpPr>
          <p:nvPr>
            <p:ph sz="half" idx="1"/>
          </p:nvPr>
        </p:nvSpPr>
        <p:spPr>
          <a:xfrm>
            <a:off x="677334" y="1616364"/>
            <a:ext cx="4184035" cy="4424997"/>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Art. 26 - Obblighi connessi ai contratti d'appalto o d'opera o di somministrazione</a:t>
            </a:r>
          </a:p>
          <a:p>
            <a:pPr marL="0" indent="0" algn="just">
              <a:spcBef>
                <a:spcPts val="0"/>
              </a:spcBef>
              <a:buNone/>
            </a:pPr>
            <a:r>
              <a:rPr lang="it-IT" sz="1900" b="1" dirty="0">
                <a:latin typeface="Garamond" panose="02020404030301010803" pitchFamily="18" charset="0"/>
              </a:rPr>
              <a:t>1</a:t>
            </a:r>
            <a:r>
              <a:rPr lang="it-IT" b="1" dirty="0">
                <a:latin typeface="Garamond" panose="02020404030301010803" pitchFamily="18" charset="0"/>
              </a:rPr>
              <a:t>.</a:t>
            </a:r>
            <a:r>
              <a:rPr lang="it-IT" dirty="0">
                <a:latin typeface="Garamond" panose="02020404030301010803" pitchFamily="18" charset="0"/>
              </a:rPr>
              <a:t> </a:t>
            </a:r>
            <a:r>
              <a:rPr lang="it-IT" sz="1900" dirty="0">
                <a:solidFill>
                  <a:schemeClr val="tx1"/>
                </a:solidFill>
                <a:latin typeface="Garamond" panose="02020404030301010803" pitchFamily="18" charset="0"/>
              </a:rPr>
              <a:t>«Il datore di lavoro, in caso di affidamento di lavori, servizi e forniture all'impresa appaltatrice o a lavoratori autonomi all'interno della propria azienda, o di una singola unità produttiva della stessa, nonché nell'ambito dell'intero ciclo produttivo dell'azienda medesima sempre che abbia la disponibilità giuridica dei luoghi in cui si svolge l’appalto o la prestazione di lavoro autonomo . . .»</a:t>
            </a:r>
          </a:p>
        </p:txBody>
      </p:sp>
    </p:spTree>
    <p:extLst>
      <p:ext uri="{BB962C8B-B14F-4D97-AF65-F5344CB8AC3E}">
        <p14:creationId xmlns:p14="http://schemas.microsoft.com/office/powerpoint/2010/main" val="2526131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p:txBody>
          <a:bodyPr>
            <a:normAutofit/>
          </a:bodyPr>
          <a:lstStyle/>
          <a:p>
            <a:pPr algn="ctr"/>
            <a:r>
              <a:rPr lang="it-IT" cap="small" dirty="0">
                <a:solidFill>
                  <a:srgbClr val="0070C0"/>
                </a:solidFill>
                <a:effectLst>
                  <a:outerShdw blurRad="38100" dist="38100" dir="2700000" algn="tl">
                    <a:srgbClr val="000000">
                      <a:alpha val="43137"/>
                    </a:srgbClr>
                  </a:outerShdw>
                </a:effectLst>
              </a:rPr>
              <a:t>D.P.R. 162/1999 e </a:t>
            </a:r>
            <a:r>
              <a:rPr lang="it-IT" cap="small" dirty="0" err="1">
                <a:solidFill>
                  <a:srgbClr val="0070C0"/>
                </a:solidFill>
                <a:effectLst>
                  <a:outerShdw blurRad="38100" dist="38100" dir="2700000" algn="tl">
                    <a:srgbClr val="000000">
                      <a:alpha val="43137"/>
                    </a:srgbClr>
                  </a:outerShdw>
                </a:effectLst>
              </a:rPr>
              <a:t>s.s.m</a:t>
            </a:r>
            <a:r>
              <a:rPr lang="it-IT" cap="small" dirty="0">
                <a:solidFill>
                  <a:srgbClr val="0070C0"/>
                </a:solidFill>
                <a:effectLst>
                  <a:outerShdw blurRad="38100" dist="38100" dir="2700000" algn="tl">
                    <a:srgbClr val="000000">
                      <a:alpha val="43137"/>
                    </a:srgbClr>
                  </a:outerShdw>
                </a:effectLst>
              </a:rPr>
              <a:t>.</a:t>
            </a:r>
            <a:br>
              <a:rPr lang="it-IT" cap="small" dirty="0">
                <a:solidFill>
                  <a:srgbClr val="0070C0"/>
                </a:solidFill>
                <a:effectLst>
                  <a:outerShdw blurRad="38100" dist="38100" dir="2700000" algn="tl">
                    <a:srgbClr val="000000">
                      <a:alpha val="43137"/>
                    </a:srgbClr>
                  </a:outerShdw>
                </a:effectLst>
              </a:rPr>
            </a:br>
            <a:r>
              <a:rPr lang="it-IT" cap="small" dirty="0">
                <a:solidFill>
                  <a:srgbClr val="0070C0"/>
                </a:solidFill>
                <a:effectLst>
                  <a:outerShdw blurRad="38100" dist="38100" dir="2700000" algn="tl">
                    <a:srgbClr val="000000">
                      <a:alpha val="43137"/>
                    </a:srgbClr>
                  </a:outerShdw>
                </a:effectLst>
              </a:rPr>
              <a:t>attuazione dir. </a:t>
            </a:r>
            <a:r>
              <a:rPr lang="it-IT" cap="small" dirty="0" err="1">
                <a:solidFill>
                  <a:srgbClr val="0070C0"/>
                </a:solidFill>
                <a:effectLst>
                  <a:outerShdw blurRad="38100" dist="38100" dir="2700000" algn="tl">
                    <a:srgbClr val="000000">
                      <a:alpha val="43137"/>
                    </a:srgbClr>
                  </a:outerShdw>
                </a:effectLst>
              </a:rPr>
              <a:t>ue</a:t>
            </a:r>
            <a:r>
              <a:rPr lang="it-IT" cap="small" dirty="0">
                <a:solidFill>
                  <a:srgbClr val="0070C0"/>
                </a:solidFill>
                <a:effectLst>
                  <a:outerShdw blurRad="38100" dist="38100" dir="2700000" algn="tl">
                    <a:srgbClr val="000000">
                      <a:alpha val="43137"/>
                    </a:srgbClr>
                  </a:outerShdw>
                </a:effectLst>
              </a:rPr>
              <a:t> relativa agli ascensori</a:t>
            </a:r>
            <a:endParaRPr lang="it-IT"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773383"/>
            <a:ext cx="8937722" cy="4267980"/>
          </a:xfrm>
        </p:spPr>
        <p:txBody>
          <a:bodyPr>
            <a:normAutofit/>
          </a:bodyPr>
          <a:lstStyle/>
          <a:p>
            <a:pPr algn="just">
              <a:buFont typeface="Wingdings" panose="05000000000000000000" pitchFamily="2" charset="2"/>
              <a:buChar char="Ø"/>
            </a:pPr>
            <a:r>
              <a:rPr lang="it-IT" sz="2000" dirty="0">
                <a:solidFill>
                  <a:schemeClr val="tx1"/>
                </a:solidFill>
                <a:latin typeface="Garamond" panose="02020404030301010803" pitchFamily="18" charset="0"/>
              </a:rPr>
              <a:t>L’impianto di ascensore rientra tra quei beni per i quali l’art. 1117 n.3 c.c. pone una presunzione di comunione all’interno del condominio – per cui dovere dell’Amministratore di curarne la sicurezza e la manutenzione ed evitare che da questo derivino danni</a:t>
            </a:r>
          </a:p>
          <a:p>
            <a:pPr algn="just">
              <a:buFont typeface="Wingdings" panose="05000000000000000000" pitchFamily="2" charset="2"/>
              <a:buChar char="Ø"/>
            </a:pPr>
            <a:r>
              <a:rPr lang="it-IT" sz="2000" dirty="0">
                <a:solidFill>
                  <a:schemeClr val="tx1"/>
                </a:solidFill>
                <a:latin typeface="Garamond" panose="02020404030301010803" pitchFamily="18" charset="0"/>
              </a:rPr>
              <a:t>Il d.P.R. 30 marzo 1999 n. 162 e le sue successive modifiche (ultima nel 2017) hanno attuato le disposizioni provenienti dalla Dir. UE in merito alla conformità degli impianti di ascensore, dei loro componenti di sicurezza e per il relativo esercizio</a:t>
            </a:r>
          </a:p>
          <a:p>
            <a:pPr algn="just">
              <a:buFont typeface="Wingdings" panose="05000000000000000000" pitchFamily="2" charset="2"/>
              <a:buChar char="Ø"/>
            </a:pPr>
            <a:r>
              <a:rPr lang="it-IT" sz="2000" dirty="0">
                <a:solidFill>
                  <a:schemeClr val="tx1"/>
                </a:solidFill>
                <a:latin typeface="Garamond" panose="02020404030301010803" pitchFamily="18" charset="0"/>
              </a:rPr>
              <a:t>L’art. 2 definisce ascensore «un apparecchio di sollevamento che collega piani definiti, mediante un supporto di carico e che si sposta lungo guide rigide e la cui inclinazione sull’orizzontale è superiore a 15 gradi, destinato al trasporto di (a) persone; (b) persone e cose; (c) soltanto di cose […]»</a:t>
            </a: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02315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06764"/>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D.P.R. 162/1999</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Gli obblighi dell’amministratore</a:t>
            </a:r>
            <a:endParaRPr lang="it-IT" sz="2800"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616365"/>
            <a:ext cx="4305490" cy="4415762"/>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Commento</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Si tratta di verifiche che devono essere effettuate da tecnici specializzati (forniti di laurea in ingegneria) che, al termine, rilascia  al proprietario, nonché alla ditta incaricata  della  manutenzione,  il verbale relativo e, ove negativo, ne comunica l'esito  al  competente ufficio comunale per i provvedimenti di competenza. </a:t>
            </a:r>
          </a:p>
          <a:p>
            <a:pPr algn="just">
              <a:buFont typeface="Wingdings" panose="05000000000000000000" pitchFamily="2" charset="2"/>
              <a:buChar char="Ø"/>
            </a:pPr>
            <a:r>
              <a:rPr lang="it-IT" sz="1900" dirty="0">
                <a:solidFill>
                  <a:schemeClr val="tx1"/>
                </a:solidFill>
                <a:latin typeface="Garamond" panose="02020404030301010803" pitchFamily="18" charset="0"/>
              </a:rPr>
              <a:t>In caso di esito negativo, ovvero in caso di incidenti provocati dall’ascensore anche senza infortuni (comma II), si dispone l’immediato fermo dell’impianto e l’intervento dei soggetti di cui sopra al fine di porre in essere una verifica straordinaria dell’impianto. In mancanza non può essere disposta la rimessa in servizio dell’impianto</a:t>
            </a:r>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a:xfrm>
            <a:off x="677333" y="6041362"/>
            <a:ext cx="8365067"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29</a:t>
            </a:fld>
            <a:endParaRPr lang="en-US" dirty="0"/>
          </a:p>
        </p:txBody>
      </p:sp>
      <p:sp>
        <p:nvSpPr>
          <p:cNvPr id="10" name="Segnaposto contenuto 9">
            <a:extLst>
              <a:ext uri="{FF2B5EF4-FFF2-40B4-BE49-F238E27FC236}">
                <a16:creationId xmlns:a16="http://schemas.microsoft.com/office/drawing/2014/main" id="{86205EB5-C4EE-98ED-A104-CB34796F1496}"/>
              </a:ext>
            </a:extLst>
          </p:cNvPr>
          <p:cNvSpPr>
            <a:spLocks noGrp="1"/>
          </p:cNvSpPr>
          <p:nvPr>
            <p:ph sz="half" idx="1"/>
          </p:nvPr>
        </p:nvSpPr>
        <p:spPr>
          <a:xfrm>
            <a:off x="677334" y="1616364"/>
            <a:ext cx="4184035" cy="4424997"/>
          </a:xfrm>
        </p:spPr>
        <p:txBody>
          <a:bodyPr>
            <a:normAutofit fontScale="92500" lnSpcReduction="20000"/>
          </a:bodyPr>
          <a:lstStyle/>
          <a:p>
            <a:pPr marL="0" indent="0" algn="ctr">
              <a:spcBef>
                <a:spcPts val="0"/>
              </a:spcBef>
              <a:buNone/>
            </a:pPr>
            <a:r>
              <a:rPr lang="it-IT" b="1" cap="small" dirty="0">
                <a:latin typeface="Garamond" panose="02020404030301010803" pitchFamily="18" charset="0"/>
              </a:rPr>
              <a:t>Art. 13 – Verifiche periodiche</a:t>
            </a:r>
          </a:p>
          <a:p>
            <a:pPr marL="0" indent="0" algn="just">
              <a:spcBef>
                <a:spcPts val="0"/>
              </a:spcBef>
              <a:buNone/>
            </a:pPr>
            <a:r>
              <a:rPr lang="it-IT" sz="1900" b="1" dirty="0">
                <a:solidFill>
                  <a:schemeClr val="tx1"/>
                </a:solidFill>
                <a:latin typeface="Garamond" panose="02020404030301010803" pitchFamily="18" charset="0"/>
              </a:rPr>
              <a:t>1.</a:t>
            </a:r>
            <a:r>
              <a:rPr lang="it-IT" sz="1900" dirty="0">
                <a:solidFill>
                  <a:schemeClr val="tx1"/>
                </a:solidFill>
                <a:latin typeface="Garamond" panose="02020404030301010803" pitchFamily="18" charset="0"/>
              </a:rPr>
              <a:t> «Il proprietario dello stabile, o il suo  legale  rappresentante, sono tenuti ad effettuare  regolari  manutenzioni  dell'impianto  ivi installato, nonché a sottoporre lo stesso a verifica periodica  ogni due anni»</a:t>
            </a:r>
          </a:p>
          <a:p>
            <a:pPr marL="0" indent="0" algn="just">
              <a:spcBef>
                <a:spcPts val="0"/>
              </a:spcBef>
              <a:buNone/>
            </a:pPr>
            <a:endParaRPr lang="it-IT" sz="1900" dirty="0">
              <a:solidFill>
                <a:schemeClr val="tx1"/>
              </a:solidFill>
              <a:latin typeface="Garamond" panose="02020404030301010803" pitchFamily="18" charset="0"/>
            </a:endParaRPr>
          </a:p>
          <a:p>
            <a:pPr marL="0" indent="0" algn="ctr">
              <a:spcBef>
                <a:spcPts val="0"/>
              </a:spcBef>
              <a:buNone/>
            </a:pPr>
            <a:r>
              <a:rPr lang="it-IT" b="1" cap="small" dirty="0">
                <a:latin typeface="Garamond" panose="02020404030301010803" pitchFamily="18" charset="0"/>
              </a:rPr>
              <a:t>Art. 14 – Verifiche straordinarie</a:t>
            </a:r>
          </a:p>
          <a:p>
            <a:pPr marL="0" indent="0" algn="just">
              <a:spcBef>
                <a:spcPts val="0"/>
              </a:spcBef>
              <a:buNone/>
            </a:pPr>
            <a:r>
              <a:rPr lang="it-IT" sz="1900" b="1" dirty="0">
                <a:latin typeface="Garamond" panose="02020404030301010803" pitchFamily="18" charset="0"/>
              </a:rPr>
              <a:t>1</a:t>
            </a:r>
            <a:r>
              <a:rPr lang="it-IT" sz="2000" b="1" dirty="0">
                <a:latin typeface="Garamond" panose="02020404030301010803" pitchFamily="18" charset="0"/>
              </a:rPr>
              <a:t>.</a:t>
            </a:r>
            <a:r>
              <a:rPr lang="it-IT" sz="2000" dirty="0">
                <a:latin typeface="Garamond" panose="02020404030301010803" pitchFamily="18" charset="0"/>
              </a:rPr>
              <a:t> </a:t>
            </a:r>
            <a:r>
              <a:rPr lang="it-IT" sz="1900" dirty="0">
                <a:solidFill>
                  <a:schemeClr val="tx1"/>
                </a:solidFill>
                <a:latin typeface="Garamond" panose="02020404030301010803" pitchFamily="18" charset="0"/>
              </a:rPr>
              <a:t>«A seguito di verbale di verifica periodica con  esito  negativo, il competente ufficio comunale dispone il  fermo  dell'impianto  fino alla data della  verifica  straordinaria  con  esito  favorevole.  La verifica straordinaria è eseguita dai soggetti di  cui  all'articolo 13, comma 1, ai quali il proprietario o il suo legale  rappresentante rivolgono  richiesta  dopo  la  rimozione  delle  cause   che   hanno determinato  l'esito  negativo  della   verifica»</a:t>
            </a:r>
          </a:p>
          <a:p>
            <a:pPr marL="0" indent="0" algn="just">
              <a:spcBef>
                <a:spcPts val="0"/>
              </a:spcBef>
              <a:buNone/>
            </a:pPr>
            <a:endParaRPr lang="it-IT" sz="19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994938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06764"/>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D.P.R. 162/1999</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Gli obblighi dell’amministratore</a:t>
            </a:r>
            <a:endParaRPr lang="it-IT" sz="2800"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616365"/>
            <a:ext cx="4305490" cy="4415762"/>
          </a:xfrm>
        </p:spPr>
        <p:txBody>
          <a:bodyPr>
            <a:normAutofit fontScale="92500" lnSpcReduction="10000"/>
          </a:bodyPr>
          <a:lstStyle/>
          <a:p>
            <a:pPr marL="0" indent="0" algn="ctr">
              <a:spcBef>
                <a:spcPts val="0"/>
              </a:spcBef>
              <a:buNone/>
            </a:pPr>
            <a:r>
              <a:rPr lang="it-IT" b="1" cap="small" dirty="0">
                <a:latin typeface="Garamond" panose="02020404030301010803" pitchFamily="18" charset="0"/>
              </a:rPr>
              <a:t>Commento</a:t>
            </a:r>
          </a:p>
          <a:p>
            <a:pPr algn="just">
              <a:spcBef>
                <a:spcPts val="0"/>
              </a:spcBef>
              <a:buFont typeface="Wingdings" panose="05000000000000000000" pitchFamily="2" charset="2"/>
              <a:buChar char="Ø"/>
            </a:pPr>
            <a:r>
              <a:rPr lang="it-IT" sz="1900" dirty="0">
                <a:solidFill>
                  <a:schemeClr val="tx1"/>
                </a:solidFill>
                <a:latin typeface="Garamond" panose="02020404030301010803" pitchFamily="18" charset="0"/>
              </a:rPr>
              <a:t>Gli obblighi di manutenzione ordinaria sono a carico dell’Amministratore il quale deve curarsi che periodicamente un soggetto dotato di relativa abilitazione effettui le manutenzioni periodiche.</a:t>
            </a:r>
          </a:p>
          <a:p>
            <a:pPr algn="just">
              <a:buFont typeface="Wingdings" panose="05000000000000000000" pitchFamily="2" charset="2"/>
              <a:buChar char="Ø"/>
            </a:pPr>
            <a:r>
              <a:rPr lang="it-IT" sz="1900" dirty="0">
                <a:solidFill>
                  <a:schemeClr val="tx1"/>
                </a:solidFill>
                <a:latin typeface="Garamond" panose="02020404030301010803" pitchFamily="18" charset="0"/>
              </a:rPr>
              <a:t>In particolare (comma IV), questi deve, con cadenza semestrale provvedere a: </a:t>
            </a:r>
            <a:r>
              <a:rPr lang="it-IT" sz="1900" b="1" dirty="0">
                <a:solidFill>
                  <a:schemeClr val="tx1"/>
                </a:solidFill>
                <a:latin typeface="Garamond" panose="02020404030301010803" pitchFamily="18" charset="0"/>
              </a:rPr>
              <a:t>a</a:t>
            </a:r>
            <a:r>
              <a:rPr lang="it-IT" sz="1900" dirty="0">
                <a:solidFill>
                  <a:schemeClr val="tx1"/>
                </a:solidFill>
                <a:latin typeface="Garamond" panose="02020404030301010803" pitchFamily="18" charset="0"/>
              </a:rPr>
              <a:t>) a verificare l'integrità e l'efficienza del  paracadute,  del limitatore di velocità e degli altri dispositivi di sicurezza; </a:t>
            </a:r>
            <a:r>
              <a:rPr lang="it-IT" sz="1900" b="1" dirty="0">
                <a:solidFill>
                  <a:schemeClr val="tx1"/>
                </a:solidFill>
                <a:latin typeface="Garamond" panose="02020404030301010803" pitchFamily="18" charset="0"/>
              </a:rPr>
              <a:t>b</a:t>
            </a:r>
            <a:r>
              <a:rPr lang="it-IT" sz="1900" dirty="0">
                <a:solidFill>
                  <a:schemeClr val="tx1"/>
                </a:solidFill>
                <a:latin typeface="Garamond" panose="02020404030301010803" pitchFamily="18" charset="0"/>
              </a:rPr>
              <a:t>) a verificare minutamente le funi, le catene e i loro attacchi; </a:t>
            </a:r>
            <a:r>
              <a:rPr lang="it-IT" sz="1900" b="1" dirty="0">
                <a:solidFill>
                  <a:schemeClr val="tx1"/>
                </a:solidFill>
                <a:latin typeface="Garamond" panose="02020404030301010803" pitchFamily="18" charset="0"/>
              </a:rPr>
              <a:t>c</a:t>
            </a:r>
            <a:r>
              <a:rPr lang="it-IT" sz="1900" dirty="0">
                <a:solidFill>
                  <a:schemeClr val="tx1"/>
                </a:solidFill>
                <a:latin typeface="Garamond" panose="02020404030301010803" pitchFamily="18" charset="0"/>
              </a:rPr>
              <a:t>) a verificare l'isolamento   dell'impianto elettrico e l'efficienza dei collegamenti con la terra; </a:t>
            </a:r>
            <a:r>
              <a:rPr lang="it-IT" sz="1900" b="1" dirty="0">
                <a:solidFill>
                  <a:schemeClr val="tx1"/>
                </a:solidFill>
                <a:latin typeface="Garamond" panose="02020404030301010803" pitchFamily="18" charset="0"/>
              </a:rPr>
              <a:t>d</a:t>
            </a:r>
            <a:r>
              <a:rPr lang="it-IT" sz="1900" dirty="0">
                <a:solidFill>
                  <a:schemeClr val="tx1"/>
                </a:solidFill>
                <a:latin typeface="Garamond" panose="02020404030301010803" pitchFamily="18" charset="0"/>
              </a:rPr>
              <a:t>) ad annotare i risultati di queste verifiche  in apposito libretto</a:t>
            </a:r>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a:xfrm>
            <a:off x="677333" y="6041362"/>
            <a:ext cx="8365067"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30</a:t>
            </a:fld>
            <a:endParaRPr lang="en-US" dirty="0"/>
          </a:p>
        </p:txBody>
      </p:sp>
      <p:sp>
        <p:nvSpPr>
          <p:cNvPr id="10" name="Segnaposto contenuto 9">
            <a:extLst>
              <a:ext uri="{FF2B5EF4-FFF2-40B4-BE49-F238E27FC236}">
                <a16:creationId xmlns:a16="http://schemas.microsoft.com/office/drawing/2014/main" id="{86205EB5-C4EE-98ED-A104-CB34796F1496}"/>
              </a:ext>
            </a:extLst>
          </p:cNvPr>
          <p:cNvSpPr>
            <a:spLocks noGrp="1"/>
          </p:cNvSpPr>
          <p:nvPr>
            <p:ph sz="half" idx="1"/>
          </p:nvPr>
        </p:nvSpPr>
        <p:spPr>
          <a:xfrm>
            <a:off x="677334" y="1616364"/>
            <a:ext cx="4184035" cy="4424997"/>
          </a:xfrm>
        </p:spPr>
        <p:txBody>
          <a:bodyPr>
            <a:normAutofit fontScale="92500" lnSpcReduction="10000"/>
          </a:bodyPr>
          <a:lstStyle/>
          <a:p>
            <a:pPr marL="0" indent="0" algn="ctr">
              <a:spcBef>
                <a:spcPts val="0"/>
              </a:spcBef>
              <a:buNone/>
            </a:pPr>
            <a:r>
              <a:rPr lang="it-IT" b="1" cap="small" dirty="0">
                <a:latin typeface="Garamond" panose="02020404030301010803" pitchFamily="18" charset="0"/>
              </a:rPr>
              <a:t>Art. 15 – Manutenzione</a:t>
            </a:r>
          </a:p>
          <a:p>
            <a:pPr marL="0" indent="0" algn="just">
              <a:spcBef>
                <a:spcPts val="0"/>
              </a:spcBef>
              <a:buNone/>
            </a:pPr>
            <a:r>
              <a:rPr lang="it-IT" sz="1900" b="1" dirty="0">
                <a:solidFill>
                  <a:schemeClr val="tx1"/>
                </a:solidFill>
                <a:latin typeface="Garamond" panose="02020404030301010803" pitchFamily="18" charset="0"/>
              </a:rPr>
              <a:t>1.</a:t>
            </a:r>
            <a:r>
              <a:rPr lang="it-IT" sz="1900" dirty="0">
                <a:solidFill>
                  <a:schemeClr val="tx1"/>
                </a:solidFill>
                <a:latin typeface="Garamond" panose="02020404030301010803" pitchFamily="18" charset="0"/>
              </a:rPr>
              <a:t> «Ai fini della conservazione  dell'impianto  e  del  suo  normale funzionamento, il proprietario o il suo  legale  rappresentante  sono tenuti  ad  affidare  la  manutenzione  di  tutto  il  sistema  degli ascensori […] a persona munita  di  certificato  di abilitazione  o a ditta specializzata ovvero a un   operatore comunitario dotato di specializzazione  equivalente che debbono provvedere a  mezzo  di  personale  abilitato»</a:t>
            </a:r>
          </a:p>
          <a:p>
            <a:pPr marL="0" indent="0" algn="just">
              <a:spcBef>
                <a:spcPts val="0"/>
              </a:spcBef>
              <a:buNone/>
            </a:pPr>
            <a:endParaRPr lang="it-IT" sz="19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2123721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a:xfrm>
            <a:off x="677334" y="489528"/>
            <a:ext cx="8596668" cy="1320800"/>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 Lgs. 31/2001</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attuazione dir. </a:t>
            </a:r>
            <a:r>
              <a:rPr lang="it-IT" sz="2800" cap="small" dirty="0" err="1">
                <a:solidFill>
                  <a:srgbClr val="0070C0"/>
                </a:solidFill>
                <a:effectLst>
                  <a:outerShdw blurRad="38100" dist="38100" dir="2700000" algn="tl">
                    <a:srgbClr val="000000">
                      <a:alpha val="43137"/>
                    </a:srgbClr>
                  </a:outerShdw>
                </a:effectLst>
              </a:rPr>
              <a:t>ue</a:t>
            </a:r>
            <a:r>
              <a:rPr lang="it-IT" sz="2800" cap="small" dirty="0">
                <a:solidFill>
                  <a:srgbClr val="0070C0"/>
                </a:solidFill>
                <a:effectLst>
                  <a:outerShdw blurRad="38100" dist="38100" dir="2700000" algn="tl">
                    <a:srgbClr val="000000">
                      <a:alpha val="43137"/>
                    </a:srgbClr>
                  </a:outerShdw>
                </a:effectLst>
              </a:rPr>
              <a:t> relativa alla qualità dell’acqua destinata al consumo umano</a:t>
            </a:r>
            <a:endParaRPr lang="it-IT" sz="2800"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773383"/>
            <a:ext cx="8937722" cy="4267980"/>
          </a:xfrm>
        </p:spPr>
        <p:txBody>
          <a:bodyPr>
            <a:normAutofit/>
          </a:bodyPr>
          <a:lstStyle/>
          <a:p>
            <a:pPr algn="just">
              <a:buFont typeface="Wingdings" panose="05000000000000000000" pitchFamily="2" charset="2"/>
              <a:buChar char="Ø"/>
            </a:pPr>
            <a:r>
              <a:rPr lang="it-IT" sz="2000" dirty="0">
                <a:solidFill>
                  <a:schemeClr val="tx1"/>
                </a:solidFill>
                <a:latin typeface="Garamond" panose="02020404030301010803" pitchFamily="18" charset="0"/>
              </a:rPr>
              <a:t>Il d. lgs. 31/2001 è relativo in generale a stabilire quelle norme volte ad assicurare il rispetto di standard di qualità per il consumo di acqua potabile</a:t>
            </a:r>
          </a:p>
          <a:p>
            <a:pPr algn="just">
              <a:buFont typeface="Wingdings" panose="05000000000000000000" pitchFamily="2" charset="2"/>
              <a:buChar char="Ø"/>
            </a:pPr>
            <a:r>
              <a:rPr lang="it-IT" sz="2000" dirty="0">
                <a:solidFill>
                  <a:schemeClr val="tx1"/>
                </a:solidFill>
                <a:latin typeface="Garamond" panose="02020404030301010803" pitchFamily="18" charset="0"/>
              </a:rPr>
              <a:t>In particolare, l’art. 5, comma II, dispone che «Per gli edifici e le strutture in cui l'acqua è fornita al pubblico, il  titolare  ed  il  gestore  dell'edificio o della struttura devono assicurare  che  i  valori  di  parametro  fissati  nell'allegato  1, rispettati  nel  punto  di consegna, siano mantenuti nel punto in cui l'acqua fuoriesce dal rubinetto»</a:t>
            </a:r>
          </a:p>
          <a:p>
            <a:pPr algn="just">
              <a:buFont typeface="Wingdings" panose="05000000000000000000" pitchFamily="2" charset="2"/>
              <a:buChar char="Ø"/>
            </a:pPr>
            <a:r>
              <a:rPr lang="it-IT" sz="2000" dirty="0">
                <a:solidFill>
                  <a:schemeClr val="tx1"/>
                </a:solidFill>
                <a:latin typeface="Garamond" panose="02020404030301010803" pitchFamily="18" charset="0"/>
              </a:rPr>
              <a:t>Mentre, dunque, il gestore dell’acquedotto ha la responsabilità di garantire standard qualitativi di potabilità fino al punto di consegna (di regola il contatore), l’Amministratore ha la responsabilità di garantire che tali standard siano mantenuti per tutta la rete idrica condominiale</a:t>
            </a:r>
          </a:p>
          <a:p>
            <a:pPr algn="just">
              <a:buFont typeface="Wingdings" panose="05000000000000000000" pitchFamily="2" charset="2"/>
              <a:buChar char="Ø"/>
            </a:pPr>
            <a:r>
              <a:rPr lang="it-IT" sz="2000" dirty="0">
                <a:solidFill>
                  <a:schemeClr val="tx1"/>
                </a:solidFill>
                <a:latin typeface="Garamond" panose="02020404030301010803" pitchFamily="18" charset="0"/>
              </a:rPr>
              <a:t>La legge prevede il pagamento di multe da € 5.164 a € 30.987 qualora tali valori non vengano mantenuti lungo la rete idrica condominiale </a:t>
            </a: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590031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a:xfrm>
            <a:off x="677334" y="489528"/>
            <a:ext cx="8596668" cy="1320800"/>
          </a:xfrm>
        </p:spPr>
        <p:txBody>
          <a:bodyPr>
            <a:noAutofit/>
          </a:bodyPr>
          <a:lstStyle/>
          <a:p>
            <a:pPr algn="ctr"/>
            <a:r>
              <a:rPr lang="it-IT" sz="2800" cap="small" dirty="0">
                <a:solidFill>
                  <a:srgbClr val="0070C0"/>
                </a:solidFill>
                <a:effectLst>
                  <a:outerShdw blurRad="38100" dist="38100" dir="2700000" algn="tl">
                    <a:srgbClr val="000000">
                      <a:alpha val="43137"/>
                    </a:srgbClr>
                  </a:outerShdw>
                </a:effectLst>
              </a:rPr>
              <a:t>D.P.R. 1.8.2011 n. 151</a:t>
            </a:r>
            <a:br>
              <a:rPr lang="it-IT" sz="2800" cap="small" dirty="0">
                <a:solidFill>
                  <a:srgbClr val="0070C0"/>
                </a:solidFill>
                <a:effectLst>
                  <a:outerShdw blurRad="38100" dist="38100" dir="2700000" algn="tl">
                    <a:srgbClr val="000000">
                      <a:alpha val="43137"/>
                    </a:srgbClr>
                  </a:outerShdw>
                </a:effectLst>
              </a:rPr>
            </a:br>
            <a:r>
              <a:rPr lang="it-IT" sz="2800" cap="small" dirty="0">
                <a:solidFill>
                  <a:srgbClr val="0070C0"/>
                </a:solidFill>
                <a:effectLst>
                  <a:outerShdw blurRad="38100" dist="38100" dir="2700000" algn="tl">
                    <a:srgbClr val="000000">
                      <a:alpha val="43137"/>
                    </a:srgbClr>
                  </a:outerShdw>
                </a:effectLst>
              </a:rPr>
              <a:t>Reg. recante semplificazione della disciplina dei procedimenti relativi alla prevenzione degli incendi</a:t>
            </a:r>
            <a:endParaRPr lang="it-IT" sz="2800"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idx="1"/>
          </p:nvPr>
        </p:nvSpPr>
        <p:spPr>
          <a:xfrm>
            <a:off x="677334" y="1810327"/>
            <a:ext cx="8937722" cy="4231035"/>
          </a:xfrm>
        </p:spPr>
        <p:txBody>
          <a:bodyPr>
            <a:normAutofit fontScale="85000" lnSpcReduction="10000"/>
          </a:bodyPr>
          <a:lstStyle/>
          <a:p>
            <a:pPr algn="just">
              <a:buFont typeface="Wingdings" panose="05000000000000000000" pitchFamily="2" charset="2"/>
              <a:buChar char="Ø"/>
            </a:pPr>
            <a:r>
              <a:rPr lang="it-IT" sz="2000" dirty="0">
                <a:solidFill>
                  <a:schemeClr val="tx1"/>
                </a:solidFill>
                <a:latin typeface="Garamond" panose="02020404030301010803" pitchFamily="18" charset="0"/>
              </a:rPr>
              <a:t>L’Amministratore, quale garante della sicurezza all’interno del Condominio, deve assicurare il rispetto della normativa antincendio</a:t>
            </a:r>
          </a:p>
          <a:p>
            <a:pPr algn="just">
              <a:buFont typeface="Wingdings" panose="05000000000000000000" pitchFamily="2" charset="2"/>
              <a:buChar char="Ø"/>
            </a:pPr>
            <a:r>
              <a:rPr lang="it-IT" sz="2000" dirty="0">
                <a:solidFill>
                  <a:schemeClr val="tx1"/>
                </a:solidFill>
                <a:latin typeface="Garamond" panose="02020404030301010803" pitchFamily="18" charset="0"/>
              </a:rPr>
              <a:t>Normativa oggetto di recente intervento con il D. Min. In. 19.05.2022, entrato in vigore il 1.7.2022, a mezzo del quale si sono introdotte norme specifiche a seconda dell’altezza dello stabile condominiale.</a:t>
            </a:r>
          </a:p>
          <a:p>
            <a:pPr algn="just">
              <a:buFont typeface="Wingdings" panose="05000000000000000000" pitchFamily="2" charset="2"/>
              <a:buChar char="Ø"/>
            </a:pPr>
            <a:r>
              <a:rPr lang="it-IT" sz="2000" dirty="0">
                <a:solidFill>
                  <a:schemeClr val="tx1"/>
                </a:solidFill>
                <a:latin typeface="Garamond" panose="02020404030301010803" pitchFamily="18" charset="0"/>
              </a:rPr>
              <a:t>In particolare, si prevede per gli edifici: (1) </a:t>
            </a:r>
            <a:r>
              <a:rPr lang="it-IT" sz="2000" b="1" dirty="0">
                <a:solidFill>
                  <a:schemeClr val="tx1"/>
                </a:solidFill>
                <a:latin typeface="Garamond" panose="02020404030301010803" pitchFamily="18" charset="0"/>
              </a:rPr>
              <a:t>tra 12 e 24 m. </a:t>
            </a:r>
            <a:r>
              <a:rPr lang="it-IT" sz="2000" dirty="0">
                <a:solidFill>
                  <a:schemeClr val="tx1"/>
                </a:solidFill>
                <a:latin typeface="Garamond" panose="02020404030301010803" pitchFamily="18" charset="0"/>
              </a:rPr>
              <a:t>l’individuazione di comportamenti corretti e di sistemi efficienti contro le fiamme da comunicare ai condomini; (2) </a:t>
            </a:r>
            <a:r>
              <a:rPr lang="it-IT" sz="2000" b="1" dirty="0">
                <a:solidFill>
                  <a:schemeClr val="tx1"/>
                </a:solidFill>
                <a:latin typeface="Garamond" panose="02020404030301010803" pitchFamily="18" charset="0"/>
              </a:rPr>
              <a:t>tra 24 e 54 m. </a:t>
            </a:r>
            <a:r>
              <a:rPr lang="it-IT" sz="2000" dirty="0">
                <a:solidFill>
                  <a:schemeClr val="tx1"/>
                </a:solidFill>
                <a:latin typeface="Garamond" panose="02020404030301010803" pitchFamily="18" charset="0"/>
              </a:rPr>
              <a:t>anche la pianificazione della fuga in caso di emergenza e la valutazione del rischio incendio; (3) </a:t>
            </a:r>
            <a:r>
              <a:rPr lang="it-IT" sz="2000" b="1" dirty="0">
                <a:solidFill>
                  <a:schemeClr val="tx1"/>
                </a:solidFill>
                <a:latin typeface="Garamond" panose="02020404030301010803" pitchFamily="18" charset="0"/>
              </a:rPr>
              <a:t>tra 54 e 80 m. </a:t>
            </a:r>
            <a:r>
              <a:rPr lang="it-IT" sz="2000" dirty="0">
                <a:solidFill>
                  <a:schemeClr val="tx1"/>
                </a:solidFill>
                <a:latin typeface="Garamond" panose="02020404030301010803" pitchFamily="18" charset="0"/>
              </a:rPr>
              <a:t>anche la predisposizione di impianti d’allarme per rilevare l’incendio; (4) </a:t>
            </a:r>
            <a:r>
              <a:rPr lang="it-IT" sz="2000" b="1" dirty="0">
                <a:solidFill>
                  <a:schemeClr val="tx1"/>
                </a:solidFill>
                <a:latin typeface="Garamond" panose="02020404030301010803" pitchFamily="18" charset="0"/>
              </a:rPr>
              <a:t>oltre gli 80 m. </a:t>
            </a:r>
            <a:r>
              <a:rPr lang="it-IT" sz="2000" dirty="0">
                <a:solidFill>
                  <a:schemeClr val="tx1"/>
                </a:solidFill>
                <a:latin typeface="Garamond" panose="02020404030301010803" pitchFamily="18" charset="0"/>
              </a:rPr>
              <a:t>anche la creazione di un Centro di Gestione dell’Emergenza per le corrette procedure di evacuazione e adempimenti gestionali specifici per l’emergenza</a:t>
            </a:r>
          </a:p>
          <a:p>
            <a:pPr algn="just">
              <a:buFont typeface="Wingdings" panose="05000000000000000000" pitchFamily="2" charset="2"/>
              <a:buChar char="Ø"/>
            </a:pPr>
            <a:r>
              <a:rPr lang="it-IT" sz="2000" dirty="0">
                <a:solidFill>
                  <a:schemeClr val="tx1"/>
                </a:solidFill>
                <a:latin typeface="Garamond" panose="02020404030301010803" pitchFamily="18" charset="0"/>
              </a:rPr>
              <a:t>È obbligatorio mettere un estintore nelle parti comuni degli edifici alti +24 m e/o con garage in cui sono presenti veicoli GPL: collocato in aree facilmente raggiungibili e nei punti più critici </a:t>
            </a:r>
          </a:p>
          <a:p>
            <a:pPr algn="just">
              <a:buFont typeface="Wingdings" panose="05000000000000000000" pitchFamily="2" charset="2"/>
              <a:buChar char="Ø"/>
            </a:pPr>
            <a:r>
              <a:rPr lang="it-IT" sz="2000" dirty="0">
                <a:solidFill>
                  <a:schemeClr val="tx1"/>
                </a:solidFill>
                <a:latin typeface="Garamond" panose="02020404030301010803" pitchFamily="18" charset="0"/>
              </a:rPr>
              <a:t>Obbligo di chiedere il rilascio del Certificato di Prevenzione Incendi (CPI) da parte dei VV.FF., rinnovo quinquennale</a:t>
            </a:r>
          </a:p>
          <a:p>
            <a:pPr algn="just">
              <a:buFont typeface="Wingdings" panose="05000000000000000000" pitchFamily="2" charset="2"/>
              <a:buChar char="Ø"/>
            </a:pPr>
            <a:endParaRPr lang="it-IT" sz="2000" dirty="0">
              <a:solidFill>
                <a:schemeClr val="tx1"/>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a:xfrm>
            <a:off x="677333" y="6041362"/>
            <a:ext cx="7572275" cy="365125"/>
          </a:xfrm>
        </p:spPr>
        <p:txBody>
          <a:bodyPr/>
          <a:lstStyle/>
          <a:p>
            <a:r>
              <a:rPr lang="it-IT" sz="9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4208498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0B71CF-BE92-4ABA-92F1-E59D09E478C4}"/>
              </a:ext>
            </a:extLst>
          </p:cNvPr>
          <p:cNvSpPr>
            <a:spLocks noGrp="1"/>
          </p:cNvSpPr>
          <p:nvPr>
            <p:ph type="ctrTitle"/>
          </p:nvPr>
        </p:nvSpPr>
        <p:spPr/>
        <p:txBody>
          <a:bodyPr/>
          <a:lstStyle/>
          <a:p>
            <a:pPr algn="ctr"/>
            <a:r>
              <a:rPr lang="it-IT" sz="4800" b="1" cap="small" dirty="0">
                <a:solidFill>
                  <a:srgbClr val="0070C0"/>
                </a:solidFill>
              </a:rPr>
              <a:t>C. Profili di responsabilità</a:t>
            </a:r>
          </a:p>
        </p:txBody>
      </p:sp>
      <p:sp>
        <p:nvSpPr>
          <p:cNvPr id="3" name="Sottotitolo 2">
            <a:extLst>
              <a:ext uri="{FF2B5EF4-FFF2-40B4-BE49-F238E27FC236}">
                <a16:creationId xmlns:a16="http://schemas.microsoft.com/office/drawing/2014/main" id="{336E2316-D5CF-412C-AA4E-C157DD1C4110}"/>
              </a:ext>
            </a:extLst>
          </p:cNvPr>
          <p:cNvSpPr>
            <a:spLocks noGrp="1"/>
          </p:cNvSpPr>
          <p:nvPr>
            <p:ph type="subTitle" idx="1"/>
          </p:nvPr>
        </p:nvSpPr>
        <p:spPr>
          <a:xfrm>
            <a:off x="2692398" y="3657597"/>
            <a:ext cx="6815669" cy="757385"/>
          </a:xfrm>
        </p:spPr>
        <p:txBody>
          <a:bodyPr>
            <a:normAutofit lnSpcReduction="10000"/>
          </a:bodyPr>
          <a:lstStyle/>
          <a:p>
            <a:pPr algn="ctr"/>
            <a:r>
              <a:rPr lang="it-IT" b="1" dirty="0">
                <a:solidFill>
                  <a:schemeClr val="tx1"/>
                </a:solidFill>
                <a:effectLst>
                  <a:outerShdw blurRad="38100" dist="38100" dir="2700000" algn="tl">
                    <a:srgbClr val="000000">
                      <a:alpha val="43137"/>
                    </a:srgbClr>
                  </a:outerShdw>
                </a:effectLst>
              </a:rPr>
              <a:t>Focus sui profili di responsabilità inerenti alla figura dell’Amministratore in materia di sicurezza</a:t>
            </a:r>
          </a:p>
          <a:p>
            <a:endParaRPr lang="it-IT" dirty="0"/>
          </a:p>
        </p:txBody>
      </p:sp>
      <p:sp>
        <p:nvSpPr>
          <p:cNvPr id="4" name="Segnaposto piè di pagina 3">
            <a:extLst>
              <a:ext uri="{FF2B5EF4-FFF2-40B4-BE49-F238E27FC236}">
                <a16:creationId xmlns:a16="http://schemas.microsoft.com/office/drawing/2014/main" id="{2B4EF2AB-29AB-4D36-A0AA-349863902389}"/>
              </a:ext>
            </a:extLst>
          </p:cNvPr>
          <p:cNvSpPr>
            <a:spLocks noGrp="1"/>
          </p:cNvSpPr>
          <p:nvPr>
            <p:ph type="ftr" sz="quarter" idx="11"/>
          </p:nvPr>
        </p:nvSpPr>
        <p:spPr>
          <a:xfrm>
            <a:off x="2692396" y="5037663"/>
            <a:ext cx="6599386" cy="279400"/>
          </a:xfrm>
        </p:spPr>
        <p:txBody>
          <a:bodyPr/>
          <a:lstStyle/>
          <a:p>
            <a:r>
              <a:rPr lang="it-IT" b="1" cap="small">
                <a:solidFill>
                  <a:schemeClr val="tx1"/>
                </a:solidFill>
              </a:rPr>
              <a:t>Avv. Giancarlo Geraci – Il ruolo dell’amministratore nella sicurezza del condominio: aspetti legali. Palermo, 26 novembre 2022</a:t>
            </a:r>
            <a:endParaRPr lang="it-IT" b="1" cap="small" dirty="0">
              <a:solidFill>
                <a:schemeClr val="tx1"/>
              </a:solidFill>
            </a:endParaRPr>
          </a:p>
        </p:txBody>
      </p:sp>
      <p:sp>
        <p:nvSpPr>
          <p:cNvPr id="5" name="Segnaposto numero diapositiva 4">
            <a:extLst>
              <a:ext uri="{FF2B5EF4-FFF2-40B4-BE49-F238E27FC236}">
                <a16:creationId xmlns:a16="http://schemas.microsoft.com/office/drawing/2014/main" id="{EF8E45E9-6A77-4370-8EF2-D880C94E1819}"/>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868945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36371-9A4F-43F2-9447-78F06079D734}"/>
              </a:ext>
            </a:extLst>
          </p:cNvPr>
          <p:cNvSpPr>
            <a:spLocks noGrp="1"/>
          </p:cNvSpPr>
          <p:nvPr>
            <p:ph type="title"/>
          </p:nvPr>
        </p:nvSpPr>
        <p:spPr>
          <a:xfrm>
            <a:off x="677334" y="609600"/>
            <a:ext cx="8596668" cy="1043709"/>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La responsabilità dell’amministratore</a:t>
            </a:r>
            <a:br>
              <a:rPr lang="it-IT" sz="3600" u="sng" cap="small" dirty="0">
                <a:solidFill>
                  <a:srgbClr val="0070C0"/>
                </a:solidFill>
                <a:effectLst>
                  <a:outerShdw blurRad="38100" dist="38100" dir="2700000" algn="tl">
                    <a:srgbClr val="000000">
                      <a:alpha val="43137"/>
                    </a:srgbClr>
                  </a:outerShdw>
                </a:effectLst>
              </a:rPr>
            </a:br>
            <a:r>
              <a:rPr lang="it-IT" sz="3100" u="sng" cap="small" dirty="0">
                <a:solidFill>
                  <a:srgbClr val="0070C0"/>
                </a:solidFill>
                <a:effectLst>
                  <a:outerShdw blurRad="38100" dist="38100" dir="2700000" algn="tl">
                    <a:srgbClr val="000000">
                      <a:alpha val="43137"/>
                    </a:srgbClr>
                  </a:outerShdw>
                </a:effectLst>
              </a:rPr>
              <a:t>Profili civilistici</a:t>
            </a:r>
            <a:endParaRPr lang="it-IT" dirty="0"/>
          </a:p>
        </p:txBody>
      </p:sp>
      <p:sp>
        <p:nvSpPr>
          <p:cNvPr id="3" name="Segnaposto contenuto 2">
            <a:extLst>
              <a:ext uri="{FF2B5EF4-FFF2-40B4-BE49-F238E27FC236}">
                <a16:creationId xmlns:a16="http://schemas.microsoft.com/office/drawing/2014/main" id="{24688ECC-1D5E-4048-A068-3CA3F82B1249}"/>
              </a:ext>
            </a:extLst>
          </p:cNvPr>
          <p:cNvSpPr>
            <a:spLocks noGrp="1"/>
          </p:cNvSpPr>
          <p:nvPr>
            <p:ph idx="1"/>
          </p:nvPr>
        </p:nvSpPr>
        <p:spPr>
          <a:xfrm>
            <a:off x="677333" y="1717964"/>
            <a:ext cx="8830733" cy="4369569"/>
          </a:xfrm>
        </p:spPr>
        <p:txBody>
          <a:bodyPr>
            <a:normAutofit/>
          </a:bodyPr>
          <a:lstStyle/>
          <a:p>
            <a:pPr algn="just"/>
            <a:r>
              <a:rPr lang="it-IT" sz="2000" dirty="0">
                <a:latin typeface="Garamond" panose="02020404030301010803" pitchFamily="18" charset="0"/>
              </a:rPr>
              <a:t>Da un punto di vista civilistico, l’Amministratore riveste la duplice figura di mandatario della volontà dei condomini, nei rapporti interni e di custode delle parti comuni dell’edificio, nei rapporti esterni</a:t>
            </a:r>
          </a:p>
          <a:p>
            <a:pPr algn="just"/>
            <a:r>
              <a:rPr lang="it-IT" sz="2000" dirty="0">
                <a:latin typeface="Garamond" panose="02020404030301010803" pitchFamily="18" charset="0"/>
              </a:rPr>
              <a:t>Ne consegue che, nei rapporti interni, in caso di violazioni degli obblighi sullo stesso gravante dalle varie normative in tema di sicurezza, risponde secondo i profili della responsabilità contrattuale, per mancato adempimento delle proprie obbligazioni secondo la diligenza del professionista – conseguenze ulteriori in punto di revoca dell’Amministratore</a:t>
            </a:r>
          </a:p>
          <a:p>
            <a:pPr algn="just"/>
            <a:r>
              <a:rPr lang="it-IT" sz="2000" dirty="0">
                <a:latin typeface="Garamond" panose="02020404030301010803" pitchFamily="18" charset="0"/>
              </a:rPr>
              <a:t>Nei rapporti esterni, in caso di danno a terzi derivante dal mancato rispetto delle normative in tema di sicurezza, l’Amministratore può essere chiamato, insieme al Condominio, a rispondere dei danni cagionati ai sensi dell’art. 2051 c.c. – esenzione da responsabilità solo in caso di dimostrazione della sussistenza del caso fortuito</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dirty="0"/>
          </a:p>
        </p:txBody>
      </p:sp>
      <p:sp>
        <p:nvSpPr>
          <p:cNvPr id="4" name="Segnaposto piè di pagina 3">
            <a:extLst>
              <a:ext uri="{FF2B5EF4-FFF2-40B4-BE49-F238E27FC236}">
                <a16:creationId xmlns:a16="http://schemas.microsoft.com/office/drawing/2014/main" id="{85E1BB46-2375-45DF-9DC4-9AD7FC5DD85A}"/>
              </a:ext>
            </a:extLst>
          </p:cNvPr>
          <p:cNvSpPr>
            <a:spLocks noGrp="1"/>
          </p:cNvSpPr>
          <p:nvPr>
            <p:ph type="ftr" sz="quarter" idx="11"/>
          </p:nvPr>
        </p:nvSpPr>
        <p:spPr>
          <a:xfrm>
            <a:off x="677333" y="6041362"/>
            <a:ext cx="7764703"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99F93A3-304A-4556-9572-78D8E023608D}"/>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2935370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36371-9A4F-43F2-9447-78F06079D734}"/>
              </a:ext>
            </a:extLst>
          </p:cNvPr>
          <p:cNvSpPr>
            <a:spLocks noGrp="1"/>
          </p:cNvSpPr>
          <p:nvPr>
            <p:ph type="title"/>
          </p:nvPr>
        </p:nvSpPr>
        <p:spPr>
          <a:xfrm>
            <a:off x="677334" y="609600"/>
            <a:ext cx="8596668" cy="1043709"/>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La responsabilità dell’amministratore</a:t>
            </a:r>
            <a:br>
              <a:rPr lang="it-IT" sz="3600" u="sng" cap="small" dirty="0">
                <a:solidFill>
                  <a:srgbClr val="0070C0"/>
                </a:solidFill>
                <a:effectLst>
                  <a:outerShdw blurRad="38100" dist="38100" dir="2700000" algn="tl">
                    <a:srgbClr val="000000">
                      <a:alpha val="43137"/>
                    </a:srgbClr>
                  </a:outerShdw>
                </a:effectLst>
              </a:rPr>
            </a:br>
            <a:r>
              <a:rPr lang="it-IT" sz="3100" u="sng" cap="small" dirty="0">
                <a:solidFill>
                  <a:srgbClr val="0070C0"/>
                </a:solidFill>
                <a:effectLst>
                  <a:outerShdw blurRad="38100" dist="38100" dir="2700000" algn="tl">
                    <a:srgbClr val="000000">
                      <a:alpha val="43137"/>
                    </a:srgbClr>
                  </a:outerShdw>
                </a:effectLst>
              </a:rPr>
              <a:t>Profili civilistici</a:t>
            </a:r>
            <a:endParaRPr lang="it-IT" dirty="0"/>
          </a:p>
        </p:txBody>
      </p:sp>
      <p:sp>
        <p:nvSpPr>
          <p:cNvPr id="3" name="Segnaposto contenuto 2">
            <a:extLst>
              <a:ext uri="{FF2B5EF4-FFF2-40B4-BE49-F238E27FC236}">
                <a16:creationId xmlns:a16="http://schemas.microsoft.com/office/drawing/2014/main" id="{24688ECC-1D5E-4048-A068-3CA3F82B1249}"/>
              </a:ext>
            </a:extLst>
          </p:cNvPr>
          <p:cNvSpPr>
            <a:spLocks noGrp="1"/>
          </p:cNvSpPr>
          <p:nvPr>
            <p:ph idx="1"/>
          </p:nvPr>
        </p:nvSpPr>
        <p:spPr>
          <a:xfrm>
            <a:off x="677333" y="1717964"/>
            <a:ext cx="8830733" cy="4369569"/>
          </a:xfrm>
        </p:spPr>
        <p:txBody>
          <a:bodyPr>
            <a:normAutofit lnSpcReduction="10000"/>
          </a:bodyPr>
          <a:lstStyle/>
          <a:p>
            <a:pPr algn="just">
              <a:buFont typeface="Wingdings" panose="05000000000000000000" pitchFamily="2" charset="2"/>
              <a:buChar char="Ø"/>
            </a:pPr>
            <a:r>
              <a:rPr lang="it-IT" sz="2000" dirty="0">
                <a:latin typeface="Garamond" panose="02020404030301010803" pitchFamily="18" charset="0"/>
              </a:rPr>
              <a:t>«La responsabilità da cose in custodia ex art. 2051 c.c. sussiste qualora ricorrano due condizioni: un’alterazione della cosa che, per le sue intrinseche caratteristiche, determina la configurazione nel caso concreto della c.d. insidia o trabocchetto e l’imprevedibilità e l’invisibilità di tale alterazione per il soggetto che, in conseguenza di questa situazione di pericolo, subisce un danno» </a:t>
            </a:r>
            <a:r>
              <a:rPr lang="it-IT" sz="2000" b="1" dirty="0">
                <a:latin typeface="Garamond" panose="02020404030301010803" pitchFamily="18" charset="0"/>
              </a:rPr>
              <a:t>Cass. civ., sez. III, 13.05.2010 n.11592</a:t>
            </a:r>
            <a:endParaRPr lang="it-IT" sz="2000" dirty="0">
              <a:latin typeface="Garamond" panose="02020404030301010803" pitchFamily="18" charset="0"/>
            </a:endParaRPr>
          </a:p>
          <a:p>
            <a:pPr algn="just">
              <a:buFont typeface="Wingdings" panose="05000000000000000000" pitchFamily="2" charset="2"/>
              <a:buChar char="Ø"/>
            </a:pPr>
            <a:r>
              <a:rPr lang="it-IT" sz="2000" dirty="0">
                <a:latin typeface="Garamond" panose="02020404030301010803" pitchFamily="18" charset="0"/>
              </a:rPr>
              <a:t>L’Amministratore del condominio ha il compito di provvedere non solo alla gestione delle cose comuni, ma anche alla custodia di esse, col conseguente obbligo di vigilare affinché non rechino danno a terzi o agli stessi condomini. Quest’obbligo non viene meno neanche nell’ipotesi in cui il condominio appalti a terzi lavori riguardanti le parti comuni dell’edificio condominiale […]. Ne consegue che l’amministratore stesso è responsabile del danno alla persona patito da uno dei condomini, in conseguenza dell’inciampo in una insidia creata dall’impresa cui erano stati appaltati lavori di manutenzione dell’immobile condominiale» </a:t>
            </a:r>
            <a:r>
              <a:rPr lang="it-IT" sz="2000" b="1" dirty="0">
                <a:latin typeface="Garamond" panose="02020404030301010803" pitchFamily="18" charset="0"/>
              </a:rPr>
              <a:t>Cass. civ., sez. III, 2.3.2008 n. 25251</a:t>
            </a:r>
          </a:p>
          <a:p>
            <a:pPr algn="just">
              <a:buFont typeface="Wingdings" panose="05000000000000000000" pitchFamily="2" charset="2"/>
              <a:buChar char="Ø"/>
            </a:pPr>
            <a:endParaRPr lang="it-IT" sz="2000" b="1" dirty="0">
              <a:latin typeface="Garamond" panose="02020404030301010803" pitchFamily="18" charset="0"/>
            </a:endParaRPr>
          </a:p>
          <a:p>
            <a:pPr algn="just">
              <a:buFont typeface="Wingdings" panose="05000000000000000000" pitchFamily="2" charset="2"/>
              <a:buChar char="Ø"/>
            </a:pPr>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dirty="0"/>
          </a:p>
        </p:txBody>
      </p:sp>
      <p:sp>
        <p:nvSpPr>
          <p:cNvPr id="4" name="Segnaposto piè di pagina 3">
            <a:extLst>
              <a:ext uri="{FF2B5EF4-FFF2-40B4-BE49-F238E27FC236}">
                <a16:creationId xmlns:a16="http://schemas.microsoft.com/office/drawing/2014/main" id="{85E1BB46-2375-45DF-9DC4-9AD7FC5DD85A}"/>
              </a:ext>
            </a:extLst>
          </p:cNvPr>
          <p:cNvSpPr>
            <a:spLocks noGrp="1"/>
          </p:cNvSpPr>
          <p:nvPr>
            <p:ph type="ftr" sz="quarter" idx="11"/>
          </p:nvPr>
        </p:nvSpPr>
        <p:spPr>
          <a:xfrm>
            <a:off x="677333" y="6041362"/>
            <a:ext cx="7764703"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99F93A3-304A-4556-9572-78D8E023608D}"/>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3867016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36371-9A4F-43F2-9447-78F06079D734}"/>
              </a:ext>
            </a:extLst>
          </p:cNvPr>
          <p:cNvSpPr>
            <a:spLocks noGrp="1"/>
          </p:cNvSpPr>
          <p:nvPr>
            <p:ph type="title"/>
          </p:nvPr>
        </p:nvSpPr>
        <p:spPr>
          <a:xfrm>
            <a:off x="677334" y="609600"/>
            <a:ext cx="8596668" cy="1043709"/>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La responsabilità dell’amministratore</a:t>
            </a:r>
            <a:br>
              <a:rPr lang="it-IT" sz="3600" u="sng" cap="small" dirty="0">
                <a:solidFill>
                  <a:srgbClr val="0070C0"/>
                </a:solidFill>
                <a:effectLst>
                  <a:outerShdw blurRad="38100" dist="38100" dir="2700000" algn="tl">
                    <a:srgbClr val="000000">
                      <a:alpha val="43137"/>
                    </a:srgbClr>
                  </a:outerShdw>
                </a:effectLst>
              </a:rPr>
            </a:br>
            <a:r>
              <a:rPr lang="it-IT" sz="3100" u="sng" cap="small" dirty="0">
                <a:solidFill>
                  <a:srgbClr val="0070C0"/>
                </a:solidFill>
                <a:effectLst>
                  <a:outerShdw blurRad="38100" dist="38100" dir="2700000" algn="tl">
                    <a:srgbClr val="000000">
                      <a:alpha val="43137"/>
                    </a:srgbClr>
                  </a:outerShdw>
                </a:effectLst>
              </a:rPr>
              <a:t>Profili penalistici</a:t>
            </a:r>
            <a:endParaRPr lang="it-IT" dirty="0"/>
          </a:p>
        </p:txBody>
      </p:sp>
      <p:sp>
        <p:nvSpPr>
          <p:cNvPr id="3" name="Segnaposto contenuto 2">
            <a:extLst>
              <a:ext uri="{FF2B5EF4-FFF2-40B4-BE49-F238E27FC236}">
                <a16:creationId xmlns:a16="http://schemas.microsoft.com/office/drawing/2014/main" id="{24688ECC-1D5E-4048-A068-3CA3F82B1249}"/>
              </a:ext>
            </a:extLst>
          </p:cNvPr>
          <p:cNvSpPr>
            <a:spLocks noGrp="1"/>
          </p:cNvSpPr>
          <p:nvPr>
            <p:ph idx="1"/>
          </p:nvPr>
        </p:nvSpPr>
        <p:spPr>
          <a:xfrm>
            <a:off x="677333" y="1717964"/>
            <a:ext cx="8830733" cy="4369569"/>
          </a:xfrm>
        </p:spPr>
        <p:txBody>
          <a:bodyPr>
            <a:normAutofit/>
          </a:bodyPr>
          <a:lstStyle/>
          <a:p>
            <a:pPr algn="just">
              <a:buFont typeface="Wingdings" panose="05000000000000000000" pitchFamily="2" charset="2"/>
              <a:buChar char="Ø"/>
            </a:pPr>
            <a:r>
              <a:rPr lang="it-IT" sz="2400" b="1" dirty="0">
                <a:latin typeface="Garamond" panose="02020404030301010803" pitchFamily="18" charset="0"/>
              </a:rPr>
              <a:t>Art. 677 c.p. «</a:t>
            </a:r>
            <a:r>
              <a:rPr lang="it-IT" sz="2400" b="1" u="sng" dirty="0">
                <a:latin typeface="Garamond" panose="02020404030301010803" pitchFamily="18" charset="0"/>
              </a:rPr>
              <a:t>Omissione di lavori in edifici o costruzioni che minacciano rovina</a:t>
            </a:r>
            <a:r>
              <a:rPr lang="it-IT" sz="2400" b="1" dirty="0">
                <a:latin typeface="Garamond" panose="02020404030301010803" pitchFamily="18" charset="0"/>
              </a:rPr>
              <a:t>» </a:t>
            </a:r>
            <a:r>
              <a:rPr lang="it-IT" sz="2400" dirty="0">
                <a:latin typeface="Garamond" panose="02020404030301010803" pitchFamily="18" charset="0"/>
              </a:rPr>
              <a:t>- si tratta di norma depenalizzata, di origine contravvenzionale, volta a sanzionare il soggetto responsabile che omette di compiere lavori necessari per rimuovere il pericolo di rovina dell’edificio</a:t>
            </a:r>
          </a:p>
          <a:p>
            <a:pPr algn="just">
              <a:buFont typeface="Wingdings" panose="05000000000000000000" pitchFamily="2" charset="2"/>
              <a:buChar char="Ø"/>
            </a:pPr>
            <a:r>
              <a:rPr lang="it-IT" sz="2400" b="1" dirty="0">
                <a:latin typeface="Garamond" panose="02020404030301010803" pitchFamily="18" charset="0"/>
              </a:rPr>
              <a:t>Art. 40 c.p. + artt. 589/590 c.p. «</a:t>
            </a:r>
            <a:r>
              <a:rPr lang="it-IT" sz="2400" b="1" u="sng" dirty="0">
                <a:latin typeface="Garamond" panose="02020404030301010803" pitchFamily="18" charset="0"/>
              </a:rPr>
              <a:t>Lesioni colpose</a:t>
            </a:r>
            <a:r>
              <a:rPr lang="it-IT" sz="2400" b="1" dirty="0">
                <a:latin typeface="Garamond" panose="02020404030301010803" pitchFamily="18" charset="0"/>
              </a:rPr>
              <a:t>» e «</a:t>
            </a:r>
            <a:r>
              <a:rPr lang="it-IT" sz="2400" b="1" u="sng" dirty="0">
                <a:latin typeface="Garamond" panose="02020404030301010803" pitchFamily="18" charset="0"/>
              </a:rPr>
              <a:t>Omicidio colposo</a:t>
            </a:r>
            <a:r>
              <a:rPr lang="it-IT" sz="2400" b="1" dirty="0">
                <a:latin typeface="Garamond" panose="02020404030301010803" pitchFamily="18" charset="0"/>
              </a:rPr>
              <a:t>» </a:t>
            </a:r>
            <a:r>
              <a:rPr lang="it-IT" sz="2400" dirty="0">
                <a:latin typeface="Garamond" panose="02020404030301010803" pitchFamily="18" charset="0"/>
              </a:rPr>
              <a:t>- L’Amministratore assume la posizione di garanzia, penalmente rilevante, volta a salvaguardare la sicurezza e la incolumità dei condomini e dei terzi, di talché, ai sensi dell’art. 40 c.p., il non impedire un evento </a:t>
            </a:r>
            <a:r>
              <a:rPr lang="it-IT" sz="2400" u="sng" dirty="0">
                <a:latin typeface="Garamond" panose="02020404030301010803" pitchFamily="18" charset="0"/>
              </a:rPr>
              <a:t>che si ha l’obbligo giuridico di evitare </a:t>
            </a:r>
            <a:r>
              <a:rPr lang="it-IT" sz="2400" dirty="0">
                <a:latin typeface="Garamond" panose="02020404030301010803" pitchFamily="18" charset="0"/>
              </a:rPr>
              <a:t>equivale a cagionarlo</a:t>
            </a:r>
          </a:p>
          <a:p>
            <a:pPr algn="just">
              <a:buFont typeface="Wingdings" panose="05000000000000000000" pitchFamily="2" charset="2"/>
              <a:buChar char="Ø"/>
            </a:pPr>
            <a:endParaRPr lang="it-IT" sz="2000" b="1" dirty="0">
              <a:latin typeface="Garamond" panose="02020404030301010803" pitchFamily="18" charset="0"/>
            </a:endParaRPr>
          </a:p>
          <a:p>
            <a:pPr algn="just">
              <a:buFont typeface="Wingdings" panose="05000000000000000000" pitchFamily="2" charset="2"/>
              <a:buChar char="Ø"/>
            </a:pPr>
            <a:endParaRPr lang="it-IT" sz="2000" b="1" dirty="0">
              <a:latin typeface="Garamond" panose="02020404030301010803" pitchFamily="18" charset="0"/>
            </a:endParaRPr>
          </a:p>
          <a:p>
            <a:pPr algn="just">
              <a:buFont typeface="Wingdings" panose="05000000000000000000" pitchFamily="2" charset="2"/>
              <a:buChar char="Ø"/>
            </a:pPr>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dirty="0"/>
          </a:p>
        </p:txBody>
      </p:sp>
      <p:sp>
        <p:nvSpPr>
          <p:cNvPr id="4" name="Segnaposto piè di pagina 3">
            <a:extLst>
              <a:ext uri="{FF2B5EF4-FFF2-40B4-BE49-F238E27FC236}">
                <a16:creationId xmlns:a16="http://schemas.microsoft.com/office/drawing/2014/main" id="{85E1BB46-2375-45DF-9DC4-9AD7FC5DD85A}"/>
              </a:ext>
            </a:extLst>
          </p:cNvPr>
          <p:cNvSpPr>
            <a:spLocks noGrp="1"/>
          </p:cNvSpPr>
          <p:nvPr>
            <p:ph type="ftr" sz="quarter" idx="11"/>
          </p:nvPr>
        </p:nvSpPr>
        <p:spPr>
          <a:xfrm>
            <a:off x="677333" y="6041362"/>
            <a:ext cx="7764703" cy="365125"/>
          </a:xfrm>
        </p:spPr>
        <p:txBody>
          <a:bodyPr/>
          <a:lstStyle/>
          <a:p>
            <a:r>
              <a:rPr lang="it-IT" sz="1000" b="1" cap="small" dirty="0">
                <a:solidFill>
                  <a:schemeClr val="tx1"/>
                </a:solidFill>
              </a:rPr>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999F93A3-304A-4556-9572-78D8E023608D}"/>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235452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10BE7A-EA32-47CB-A395-1BC20B6B63D8}"/>
              </a:ext>
            </a:extLst>
          </p:cNvPr>
          <p:cNvSpPr>
            <a:spLocks noGrp="1"/>
          </p:cNvSpPr>
          <p:nvPr>
            <p:ph type="ctrTitle"/>
          </p:nvPr>
        </p:nvSpPr>
        <p:spPr>
          <a:xfrm>
            <a:off x="2692398" y="2096655"/>
            <a:ext cx="6815669" cy="1290009"/>
          </a:xfrm>
        </p:spPr>
        <p:txBody>
          <a:bodyPr/>
          <a:lstStyle/>
          <a:p>
            <a:r>
              <a:rPr lang="it-IT" dirty="0">
                <a:solidFill>
                  <a:srgbClr val="0070C0"/>
                </a:solidFill>
              </a:rPr>
              <a:t>Grazie per l’attenzione</a:t>
            </a:r>
          </a:p>
        </p:txBody>
      </p:sp>
      <p:sp>
        <p:nvSpPr>
          <p:cNvPr id="3" name="Sottotitolo 2">
            <a:extLst>
              <a:ext uri="{FF2B5EF4-FFF2-40B4-BE49-F238E27FC236}">
                <a16:creationId xmlns:a16="http://schemas.microsoft.com/office/drawing/2014/main" id="{CE0E1C5A-5C43-4EF7-872C-726D71EE28A3}"/>
              </a:ext>
            </a:extLst>
          </p:cNvPr>
          <p:cNvSpPr>
            <a:spLocks noGrp="1"/>
          </p:cNvSpPr>
          <p:nvPr>
            <p:ph type="subTitle" idx="1"/>
          </p:nvPr>
        </p:nvSpPr>
        <p:spPr>
          <a:xfrm>
            <a:off x="2692398" y="3657597"/>
            <a:ext cx="6815669" cy="1117603"/>
          </a:xfrm>
        </p:spPr>
        <p:txBody>
          <a:bodyPr/>
          <a:lstStyle/>
          <a:p>
            <a:r>
              <a:rPr lang="it-IT" b="1" dirty="0"/>
              <a:t>Avv. Giancarlo Geraci</a:t>
            </a:r>
          </a:p>
          <a:p>
            <a:r>
              <a:rPr lang="it-IT" b="1" dirty="0"/>
              <a:t>Mail: </a:t>
            </a:r>
            <a:r>
              <a:rPr lang="it-IT" b="1" dirty="0">
                <a:solidFill>
                  <a:srgbClr val="0070C0"/>
                </a:solidFill>
                <a:hlinkClick r:id="rId2">
                  <a:extLst>
                    <a:ext uri="{A12FA001-AC4F-418D-AE19-62706E023703}">
                      <ahyp:hlinkClr xmlns:ahyp="http://schemas.microsoft.com/office/drawing/2018/hyperlinkcolor" val="tx"/>
                    </a:ext>
                  </a:extLst>
                </a:hlinkClick>
              </a:rPr>
              <a:t>giancarlo.geraci@unipa.it</a:t>
            </a:r>
            <a:r>
              <a:rPr lang="it-IT" b="1" dirty="0">
                <a:solidFill>
                  <a:srgbClr val="0070C0"/>
                </a:solidFill>
              </a:rPr>
              <a:t> </a:t>
            </a:r>
          </a:p>
        </p:txBody>
      </p:sp>
      <p:sp>
        <p:nvSpPr>
          <p:cNvPr id="4" name="Segnaposto piè di pagina 3">
            <a:extLst>
              <a:ext uri="{FF2B5EF4-FFF2-40B4-BE49-F238E27FC236}">
                <a16:creationId xmlns:a16="http://schemas.microsoft.com/office/drawing/2014/main" id="{187C2B80-FD81-4A08-9368-04F019CE380B}"/>
              </a:ext>
            </a:extLst>
          </p:cNvPr>
          <p:cNvSpPr>
            <a:spLocks noGrp="1"/>
          </p:cNvSpPr>
          <p:nvPr>
            <p:ph type="ftr" sz="quarter" idx="11"/>
          </p:nvPr>
        </p:nvSpPr>
        <p:spPr>
          <a:xfrm>
            <a:off x="2692398" y="5037663"/>
            <a:ext cx="6525494" cy="279400"/>
          </a:xfrm>
        </p:spPr>
        <p:txBody>
          <a:bodyPr/>
          <a:lstStyle/>
          <a:p>
            <a:r>
              <a:rPr lang="it-IT" b="1" cap="small" dirty="0"/>
              <a:t>Avv. Giancarlo Geraci – Il ruolo dell’amministratore nella sicurezza del condominio: aspetti legali. Palermo, 26 novembre 2022</a:t>
            </a:r>
          </a:p>
        </p:txBody>
      </p:sp>
      <p:sp>
        <p:nvSpPr>
          <p:cNvPr id="5" name="Segnaposto numero diapositiva 4">
            <a:extLst>
              <a:ext uri="{FF2B5EF4-FFF2-40B4-BE49-F238E27FC236}">
                <a16:creationId xmlns:a16="http://schemas.microsoft.com/office/drawing/2014/main" id="{C063254A-FC5F-455D-A5B4-FA560B86EA71}"/>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18375473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2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6841</TotalTime>
  <Words>6036</Words>
  <Application>Microsoft Office PowerPoint</Application>
  <PresentationFormat>Widescreen</PresentationFormat>
  <Paragraphs>307</Paragraphs>
  <Slides>37</Slides>
  <Notes>0</Notes>
  <HiddenSlides>0</HiddenSlides>
  <MMClips>0</MMClips>
  <ScaleCrop>false</ScaleCrop>
  <HeadingPairs>
    <vt:vector size="6" baseType="variant">
      <vt:variant>
        <vt:lpstr>Caratteri utilizzati</vt:lpstr>
      </vt:variant>
      <vt:variant>
        <vt:i4>6</vt:i4>
      </vt:variant>
      <vt:variant>
        <vt:lpstr>Tema</vt:lpstr>
      </vt:variant>
      <vt:variant>
        <vt:i4>4</vt:i4>
      </vt:variant>
      <vt:variant>
        <vt:lpstr>Titoli diapositive</vt:lpstr>
      </vt:variant>
      <vt:variant>
        <vt:i4>37</vt:i4>
      </vt:variant>
    </vt:vector>
  </HeadingPairs>
  <TitlesOfParts>
    <vt:vector size="47" baseType="lpstr">
      <vt:lpstr>Arial</vt:lpstr>
      <vt:lpstr>Calibri</vt:lpstr>
      <vt:lpstr>Garamond</vt:lpstr>
      <vt:lpstr>Trebuchet MS</vt:lpstr>
      <vt:lpstr>Wingdings</vt:lpstr>
      <vt:lpstr>Wingdings 3</vt:lpstr>
      <vt:lpstr>Organico</vt:lpstr>
      <vt:lpstr>1_Organico</vt:lpstr>
      <vt:lpstr>2_Organico</vt:lpstr>
      <vt:lpstr>Sfaccettatura</vt:lpstr>
      <vt:lpstr>Il ruolo dell’amministratore nella sicurezza del condominio: aspetti legali</vt:lpstr>
      <vt:lpstr>Programma dell’intervento</vt:lpstr>
      <vt:lpstr>A. Il ruolo dell’Amministratore di condominio</vt:lpstr>
      <vt:lpstr>L’amministratore dopo la Riforma del 2012</vt:lpstr>
      <vt:lpstr>La diligenza professionale</vt:lpstr>
      <vt:lpstr>Il «contratto» di Amministratore (1)</vt:lpstr>
      <vt:lpstr>Il «contratto» di Amministratore (2)</vt:lpstr>
      <vt:lpstr>Il «contratto» di Amministratore (3)</vt:lpstr>
      <vt:lpstr>La responsabilità contrattuale dell’Amministratore</vt:lpstr>
      <vt:lpstr>Gli obblighi dell’Amministratore</vt:lpstr>
      <vt:lpstr>B. Il ruolo dell’Amministratore nella sicurezza del condominio</vt:lpstr>
      <vt:lpstr>Il ruolo dell’Amministratore nella sicurezza del condominio</vt:lpstr>
      <vt:lpstr>Le attribuzioni in materia di sicurezza nel c.c.</vt:lpstr>
      <vt:lpstr>Art.1122 cod. civ.</vt:lpstr>
      <vt:lpstr>Art.1130 n.4) cod. civ.</vt:lpstr>
      <vt:lpstr>Art.1130 n.4) cod. civ.</vt:lpstr>
      <vt:lpstr>Art.1130 n.6) cod. civ.</vt:lpstr>
      <vt:lpstr>Art. 1135, comma II, cod. civ. </vt:lpstr>
      <vt:lpstr>Art.1135, comma II, cod. civ.</vt:lpstr>
      <vt:lpstr>Le attribuzioni in materia di sicurezza nella legislazione speciale</vt:lpstr>
      <vt:lpstr>La legislazione speciale</vt:lpstr>
      <vt:lpstr>D. Lgs. 81/2008 Sicurezza nei luoghi di lavoro </vt:lpstr>
      <vt:lpstr>D. Lgs. 81/2008 Sicurezza nei luoghi di lavoro </vt:lpstr>
      <vt:lpstr>D. Lgs. 81/2008 Gli obblighi dell’amministratore - datore di lavoro</vt:lpstr>
      <vt:lpstr>D. Lgs. 81/2008 Gli obblighi dell’amministratore - datore di lavoro</vt:lpstr>
      <vt:lpstr>D. Lgs. 81/2008 Gli obblighi dell’amministratore - committente</vt:lpstr>
      <vt:lpstr>D. Lgs. 81/2008 Gli obblighi dell’amministratore - committente</vt:lpstr>
      <vt:lpstr>D.P.R. 162/1999 e s.s.m. attuazione dir. ue relativa agli ascensori</vt:lpstr>
      <vt:lpstr>D.P.R. 162/1999 Gli obblighi dell’amministratore</vt:lpstr>
      <vt:lpstr>D.P.R. 162/1999 Gli obblighi dell’amministratore</vt:lpstr>
      <vt:lpstr>D. Lgs. 31/2001 attuazione dir. ue relativa alla qualità dell’acqua destinata al consumo umano</vt:lpstr>
      <vt:lpstr>D.P.R. 1.8.2011 n. 151 Reg. recante semplificazione della disciplina dei procedimenti relativi alla prevenzione degli incendi</vt:lpstr>
      <vt:lpstr>C. Profili di responsabilità</vt:lpstr>
      <vt:lpstr>La responsabilità dell’amministratore Profili civilistici</vt:lpstr>
      <vt:lpstr>La responsabilità dell’amministratore Profili civilistici</vt:lpstr>
      <vt:lpstr>La responsabilità dell’amministratore Profili penalistici</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Giovani, legalità e deontologia</dc:title>
  <dc:creator>Microsoft Office User</dc:creator>
  <cp:lastModifiedBy>Giancarlo Geraci</cp:lastModifiedBy>
  <cp:revision>170</cp:revision>
  <dcterms:created xsi:type="dcterms:W3CDTF">2019-06-19T10:26:33Z</dcterms:created>
  <dcterms:modified xsi:type="dcterms:W3CDTF">2022-11-25T09:30:56Z</dcterms:modified>
</cp:coreProperties>
</file>